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32" r:id="rId1"/>
  </p:sldMasterIdLst>
  <p:notesMasterIdLst>
    <p:notesMasterId r:id="rId23"/>
  </p:notesMasterIdLst>
  <p:handoutMasterIdLst>
    <p:handoutMasterId r:id="rId24"/>
  </p:handoutMasterIdLst>
  <p:sldIdLst>
    <p:sldId id="257" r:id="rId2"/>
    <p:sldId id="256" r:id="rId3"/>
    <p:sldId id="258" r:id="rId4"/>
    <p:sldId id="259" r:id="rId5"/>
    <p:sldId id="276" r:id="rId6"/>
    <p:sldId id="261" r:id="rId7"/>
    <p:sldId id="260" r:id="rId8"/>
    <p:sldId id="262" r:id="rId9"/>
    <p:sldId id="263" r:id="rId10"/>
    <p:sldId id="274" r:id="rId11"/>
    <p:sldId id="264" r:id="rId12"/>
    <p:sldId id="273" r:id="rId13"/>
    <p:sldId id="267" r:id="rId14"/>
    <p:sldId id="278" r:id="rId15"/>
    <p:sldId id="265" r:id="rId16"/>
    <p:sldId id="268" r:id="rId17"/>
    <p:sldId id="266" r:id="rId18"/>
    <p:sldId id="269" r:id="rId19"/>
    <p:sldId id="277" r:id="rId20"/>
    <p:sldId id="270" r:id="rId21"/>
    <p:sldId id="27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66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3">
        <a:alpha val="0"/>
      </a:schemeClr>
    </dgm:fillClrLst>
    <dgm:linClrLst meth="repeat">
      <a:schemeClr val="accent3">
        <a:alpha val="0"/>
      </a:schemeClr>
    </dgm:linClrLst>
    <dgm:effectClrLst/>
    <dgm:txLinClrLst/>
    <dgm:txFillClrLst meth="repeat">
      <a:schemeClr val="accent3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FF6426-E743-4C8B-80D4-6C470220E7D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D59095-F337-4CEA-9DC3-85696298DC0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>
              <a:solidFill>
                <a:schemeClr val="bg1"/>
              </a:solidFill>
            </a:rPr>
            <a:t>Security application using E-ART algorithm for securing medical data.</a:t>
          </a:r>
        </a:p>
      </dgm:t>
    </dgm:pt>
    <dgm:pt modelId="{4B88BCE2-8BFA-4BE8-91AF-34920C7ECAF1}" type="parTrans" cxnId="{7F4C6883-F10D-4E8E-8EA1-9572D94EF582}">
      <dgm:prSet/>
      <dgm:spPr/>
      <dgm:t>
        <a:bodyPr/>
        <a:lstStyle/>
        <a:p>
          <a:endParaRPr lang="en-US"/>
        </a:p>
      </dgm:t>
    </dgm:pt>
    <dgm:pt modelId="{7456C2FB-4D82-46DE-8E49-84D4EC4EB006}" type="sibTrans" cxnId="{7F4C6883-F10D-4E8E-8EA1-9572D94EF582}">
      <dgm:prSet/>
      <dgm:spPr/>
      <dgm:t>
        <a:bodyPr/>
        <a:lstStyle/>
        <a:p>
          <a:endParaRPr lang="en-US"/>
        </a:p>
      </dgm:t>
    </dgm:pt>
    <dgm:pt modelId="{7A9E4750-AAFD-4A1A-BE42-8F82B1B4DC5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>
              <a:solidFill>
                <a:schemeClr val="bg1"/>
              </a:solidFill>
            </a:rPr>
            <a:t>Secured data management.</a:t>
          </a:r>
        </a:p>
      </dgm:t>
    </dgm:pt>
    <dgm:pt modelId="{1DA3E827-ED87-4BBC-945D-17AD5795F4A8}" type="parTrans" cxnId="{84C26EE1-761D-418D-A58A-3EFE9A6094A4}">
      <dgm:prSet/>
      <dgm:spPr/>
      <dgm:t>
        <a:bodyPr/>
        <a:lstStyle/>
        <a:p>
          <a:endParaRPr lang="en-US"/>
        </a:p>
      </dgm:t>
    </dgm:pt>
    <dgm:pt modelId="{37D43615-9C66-4556-8EFC-B6FA81460BDB}" type="sibTrans" cxnId="{84C26EE1-761D-418D-A58A-3EFE9A6094A4}">
      <dgm:prSet/>
      <dgm:spPr/>
      <dgm:t>
        <a:bodyPr/>
        <a:lstStyle/>
        <a:p>
          <a:endParaRPr lang="en-US"/>
        </a:p>
      </dgm:t>
    </dgm:pt>
    <dgm:pt modelId="{E6928CAC-51F8-4D64-A18F-383FD8EC2CE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>
              <a:solidFill>
                <a:schemeClr val="bg1"/>
              </a:solidFill>
            </a:rPr>
            <a:t>Robust application with an easy-to-use interface.	</a:t>
          </a:r>
        </a:p>
      </dgm:t>
    </dgm:pt>
    <dgm:pt modelId="{0207643B-2B7D-4788-8D5D-A594D5BD8985}" type="parTrans" cxnId="{AEFF1584-AF5F-4180-9B1A-2549455145D1}">
      <dgm:prSet/>
      <dgm:spPr/>
      <dgm:t>
        <a:bodyPr/>
        <a:lstStyle/>
        <a:p>
          <a:endParaRPr lang="en-US"/>
        </a:p>
      </dgm:t>
    </dgm:pt>
    <dgm:pt modelId="{8C34F594-0199-4954-8E43-4601EBB1AEB9}" type="sibTrans" cxnId="{AEFF1584-AF5F-4180-9B1A-2549455145D1}">
      <dgm:prSet/>
      <dgm:spPr/>
      <dgm:t>
        <a:bodyPr/>
        <a:lstStyle/>
        <a:p>
          <a:endParaRPr lang="en-US"/>
        </a:p>
      </dgm:t>
    </dgm:pt>
    <dgm:pt modelId="{C8D3A2C0-76E5-44B1-ACD3-62CA6DE6951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>
              <a:solidFill>
                <a:schemeClr val="bg1"/>
              </a:solidFill>
            </a:rPr>
            <a:t>Back up on cloud.</a:t>
          </a:r>
        </a:p>
      </dgm:t>
    </dgm:pt>
    <dgm:pt modelId="{F479AC25-B90E-4A49-B8FA-9A035D804B9F}" type="parTrans" cxnId="{A362CDD6-8D51-4744-874A-117E01C6BB6B}">
      <dgm:prSet/>
      <dgm:spPr/>
      <dgm:t>
        <a:bodyPr/>
        <a:lstStyle/>
        <a:p>
          <a:endParaRPr lang="en-IL"/>
        </a:p>
      </dgm:t>
    </dgm:pt>
    <dgm:pt modelId="{973C712D-BD1D-4052-9697-A1290471BAAF}" type="sibTrans" cxnId="{A362CDD6-8D51-4744-874A-117E01C6BB6B}">
      <dgm:prSet/>
      <dgm:spPr/>
      <dgm:t>
        <a:bodyPr/>
        <a:lstStyle/>
        <a:p>
          <a:endParaRPr lang="en-IL"/>
        </a:p>
      </dgm:t>
    </dgm:pt>
    <dgm:pt modelId="{B39226AF-94DC-4D1B-B3E5-1187C96E2E66}" type="pres">
      <dgm:prSet presAssocID="{24FF6426-E743-4C8B-80D4-6C470220E7D3}" presName="root" presStyleCnt="0">
        <dgm:presLayoutVars>
          <dgm:dir/>
          <dgm:resizeHandles val="exact"/>
        </dgm:presLayoutVars>
      </dgm:prSet>
      <dgm:spPr/>
    </dgm:pt>
    <dgm:pt modelId="{7A43BC39-516F-4586-A995-5D2EB07186CD}" type="pres">
      <dgm:prSet presAssocID="{20D59095-F337-4CEA-9DC3-85696298DC09}" presName="compNode" presStyleCnt="0"/>
      <dgm:spPr/>
    </dgm:pt>
    <dgm:pt modelId="{342AC4E5-8D6B-480D-BBEA-C8ADB8B57A28}" type="pres">
      <dgm:prSet presAssocID="{20D59095-F337-4CEA-9DC3-85696298DC09}" presName="bgRect" presStyleLbl="bgShp" presStyleIdx="0" presStyleCnt="4"/>
      <dgm:spPr/>
    </dgm:pt>
    <dgm:pt modelId="{D5ABBCBF-BD85-4374-B5C3-A69228C0D978}" type="pres">
      <dgm:prSet presAssocID="{20D59095-F337-4CEA-9DC3-85696298DC0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343613A7-96FC-4F84-BEDE-1FEC665A4DF0}" type="pres">
      <dgm:prSet presAssocID="{20D59095-F337-4CEA-9DC3-85696298DC09}" presName="spaceRect" presStyleCnt="0"/>
      <dgm:spPr/>
    </dgm:pt>
    <dgm:pt modelId="{1013E666-A484-497D-A3D8-97AD81388AC0}" type="pres">
      <dgm:prSet presAssocID="{20D59095-F337-4CEA-9DC3-85696298DC09}" presName="parTx" presStyleLbl="revTx" presStyleIdx="0" presStyleCnt="4">
        <dgm:presLayoutVars>
          <dgm:chMax val="0"/>
          <dgm:chPref val="0"/>
        </dgm:presLayoutVars>
      </dgm:prSet>
      <dgm:spPr/>
    </dgm:pt>
    <dgm:pt modelId="{39E79245-E3CC-4235-8161-18CEF88EFF77}" type="pres">
      <dgm:prSet presAssocID="{7456C2FB-4D82-46DE-8E49-84D4EC4EB006}" presName="sibTrans" presStyleCnt="0"/>
      <dgm:spPr/>
    </dgm:pt>
    <dgm:pt modelId="{2B795F3B-2439-4B1C-A544-C535D0E49998}" type="pres">
      <dgm:prSet presAssocID="{7A9E4750-AAFD-4A1A-BE42-8F82B1B4DC53}" presName="compNode" presStyleCnt="0"/>
      <dgm:spPr/>
    </dgm:pt>
    <dgm:pt modelId="{B9F06642-0251-4587-9E52-9D9D6BE967DE}" type="pres">
      <dgm:prSet presAssocID="{7A9E4750-AAFD-4A1A-BE42-8F82B1B4DC53}" presName="bgRect" presStyleLbl="bgShp" presStyleIdx="1" presStyleCnt="4"/>
      <dgm:spPr/>
    </dgm:pt>
    <dgm:pt modelId="{F05FA339-EC7B-4654-8169-C6901CC6C5CE}" type="pres">
      <dgm:prSet presAssocID="{7A9E4750-AAFD-4A1A-BE42-8F82B1B4DC53}" presName="iconRect" presStyleLbl="node1" presStyleIdx="1" presStyleCnt="4" custLinFactNeighborX="-1196" custLinFactNeighborY="-867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uble Tap Gesture with solid fill"/>
        </a:ext>
      </dgm:extLst>
    </dgm:pt>
    <dgm:pt modelId="{6433EDA1-F7B7-4EBC-A3C2-6A53CD239B12}" type="pres">
      <dgm:prSet presAssocID="{7A9E4750-AAFD-4A1A-BE42-8F82B1B4DC53}" presName="spaceRect" presStyleCnt="0"/>
      <dgm:spPr/>
    </dgm:pt>
    <dgm:pt modelId="{5BFC21A5-CD1B-481A-8570-CEE0FCEB9CF8}" type="pres">
      <dgm:prSet presAssocID="{7A9E4750-AAFD-4A1A-BE42-8F82B1B4DC53}" presName="parTx" presStyleLbl="revTx" presStyleIdx="1" presStyleCnt="4">
        <dgm:presLayoutVars>
          <dgm:chMax val="0"/>
          <dgm:chPref val="0"/>
        </dgm:presLayoutVars>
      </dgm:prSet>
      <dgm:spPr/>
    </dgm:pt>
    <dgm:pt modelId="{273FE67E-3542-4697-AFE3-86B46D6E08FE}" type="pres">
      <dgm:prSet presAssocID="{37D43615-9C66-4556-8EFC-B6FA81460BDB}" presName="sibTrans" presStyleCnt="0"/>
      <dgm:spPr/>
    </dgm:pt>
    <dgm:pt modelId="{2D442409-3CF6-4B51-8A37-AD2CC91E70C2}" type="pres">
      <dgm:prSet presAssocID="{E6928CAC-51F8-4D64-A18F-383FD8EC2CE0}" presName="compNode" presStyleCnt="0"/>
      <dgm:spPr/>
    </dgm:pt>
    <dgm:pt modelId="{B2FA742D-48A1-4FD3-9AFC-EDE4933C552A}" type="pres">
      <dgm:prSet presAssocID="{E6928CAC-51F8-4D64-A18F-383FD8EC2CE0}" presName="bgRect" presStyleLbl="bgShp" presStyleIdx="2" presStyleCnt="4"/>
      <dgm:spPr/>
    </dgm:pt>
    <dgm:pt modelId="{F8378659-E13E-4226-A213-43AA7FA6B903}" type="pres">
      <dgm:prSet presAssocID="{E6928CAC-51F8-4D64-A18F-383FD8EC2CE0}" presName="iconRect" presStyleLbl="node1" presStyleIdx="2" presStyleCnt="4" custLinFactNeighborX="-2152" custLinFactNeighborY="-1212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 brainstorm with solid fill"/>
        </a:ext>
      </dgm:extLst>
    </dgm:pt>
    <dgm:pt modelId="{8D3031A2-E908-4D18-8861-5ECDD8C7BE4F}" type="pres">
      <dgm:prSet presAssocID="{E6928CAC-51F8-4D64-A18F-383FD8EC2CE0}" presName="spaceRect" presStyleCnt="0"/>
      <dgm:spPr/>
    </dgm:pt>
    <dgm:pt modelId="{44DA0FAF-364F-4E79-9AC0-70997A18A4B6}" type="pres">
      <dgm:prSet presAssocID="{E6928CAC-51F8-4D64-A18F-383FD8EC2CE0}" presName="parTx" presStyleLbl="revTx" presStyleIdx="2" presStyleCnt="4">
        <dgm:presLayoutVars>
          <dgm:chMax val="0"/>
          <dgm:chPref val="0"/>
        </dgm:presLayoutVars>
      </dgm:prSet>
      <dgm:spPr/>
    </dgm:pt>
    <dgm:pt modelId="{95E2D52E-577A-44D1-9BAB-430965C749E6}" type="pres">
      <dgm:prSet presAssocID="{8C34F594-0199-4954-8E43-4601EBB1AEB9}" presName="sibTrans" presStyleCnt="0"/>
      <dgm:spPr/>
    </dgm:pt>
    <dgm:pt modelId="{BFF68E28-8713-4C86-AF4C-4E8F14CAE4BB}" type="pres">
      <dgm:prSet presAssocID="{C8D3A2C0-76E5-44B1-ACD3-62CA6DE69519}" presName="compNode" presStyleCnt="0"/>
      <dgm:spPr/>
    </dgm:pt>
    <dgm:pt modelId="{99554F56-DB36-49D4-9DDC-4B715F2D6D5C}" type="pres">
      <dgm:prSet presAssocID="{C8D3A2C0-76E5-44B1-ACD3-62CA6DE69519}" presName="bgRect" presStyleLbl="bgShp" presStyleIdx="3" presStyleCnt="4"/>
      <dgm:spPr/>
    </dgm:pt>
    <dgm:pt modelId="{097B40B1-E92C-46F7-90A8-C49392A70465}" type="pres">
      <dgm:prSet presAssocID="{C8D3A2C0-76E5-44B1-ACD3-62CA6DE6951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 with solid fill"/>
        </a:ext>
      </dgm:extLst>
    </dgm:pt>
    <dgm:pt modelId="{0ED1F63C-E941-46B7-9EB0-8CBC34681D55}" type="pres">
      <dgm:prSet presAssocID="{C8D3A2C0-76E5-44B1-ACD3-62CA6DE69519}" presName="spaceRect" presStyleCnt="0"/>
      <dgm:spPr/>
    </dgm:pt>
    <dgm:pt modelId="{6D639612-0099-4A91-AB22-AB537FE453F7}" type="pres">
      <dgm:prSet presAssocID="{C8D3A2C0-76E5-44B1-ACD3-62CA6DE6951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52F272F-C867-4B52-9A7F-F7F15F1FF2BD}" type="presOf" srcId="{24FF6426-E743-4C8B-80D4-6C470220E7D3}" destId="{B39226AF-94DC-4D1B-B3E5-1187C96E2E66}" srcOrd="0" destOrd="0" presId="urn:microsoft.com/office/officeart/2018/2/layout/IconVerticalSolidList"/>
    <dgm:cxn modelId="{7F4C6883-F10D-4E8E-8EA1-9572D94EF582}" srcId="{24FF6426-E743-4C8B-80D4-6C470220E7D3}" destId="{20D59095-F337-4CEA-9DC3-85696298DC09}" srcOrd="0" destOrd="0" parTransId="{4B88BCE2-8BFA-4BE8-91AF-34920C7ECAF1}" sibTransId="{7456C2FB-4D82-46DE-8E49-84D4EC4EB006}"/>
    <dgm:cxn modelId="{AEFF1584-AF5F-4180-9B1A-2549455145D1}" srcId="{24FF6426-E743-4C8B-80D4-6C470220E7D3}" destId="{E6928CAC-51F8-4D64-A18F-383FD8EC2CE0}" srcOrd="2" destOrd="0" parTransId="{0207643B-2B7D-4788-8D5D-A594D5BD8985}" sibTransId="{8C34F594-0199-4954-8E43-4601EBB1AEB9}"/>
    <dgm:cxn modelId="{781C178A-3EA8-4CCE-A61F-928617F6785D}" type="presOf" srcId="{C8D3A2C0-76E5-44B1-ACD3-62CA6DE69519}" destId="{6D639612-0099-4A91-AB22-AB537FE453F7}" srcOrd="0" destOrd="0" presId="urn:microsoft.com/office/officeart/2018/2/layout/IconVerticalSolidList"/>
    <dgm:cxn modelId="{F8EDB68B-E456-4F26-AD12-1B4D8AAA1151}" type="presOf" srcId="{E6928CAC-51F8-4D64-A18F-383FD8EC2CE0}" destId="{44DA0FAF-364F-4E79-9AC0-70997A18A4B6}" srcOrd="0" destOrd="0" presId="urn:microsoft.com/office/officeart/2018/2/layout/IconVerticalSolidList"/>
    <dgm:cxn modelId="{A9D415D0-1145-44AC-9CD1-7122E44F46F4}" type="presOf" srcId="{7A9E4750-AAFD-4A1A-BE42-8F82B1B4DC53}" destId="{5BFC21A5-CD1B-481A-8570-CEE0FCEB9CF8}" srcOrd="0" destOrd="0" presId="urn:microsoft.com/office/officeart/2018/2/layout/IconVerticalSolidList"/>
    <dgm:cxn modelId="{F9F985D4-ADEC-47AB-A75E-4E01D96D6834}" type="presOf" srcId="{20D59095-F337-4CEA-9DC3-85696298DC09}" destId="{1013E666-A484-497D-A3D8-97AD81388AC0}" srcOrd="0" destOrd="0" presId="urn:microsoft.com/office/officeart/2018/2/layout/IconVerticalSolidList"/>
    <dgm:cxn modelId="{A362CDD6-8D51-4744-874A-117E01C6BB6B}" srcId="{24FF6426-E743-4C8B-80D4-6C470220E7D3}" destId="{C8D3A2C0-76E5-44B1-ACD3-62CA6DE69519}" srcOrd="3" destOrd="0" parTransId="{F479AC25-B90E-4A49-B8FA-9A035D804B9F}" sibTransId="{973C712D-BD1D-4052-9697-A1290471BAAF}"/>
    <dgm:cxn modelId="{84C26EE1-761D-418D-A58A-3EFE9A6094A4}" srcId="{24FF6426-E743-4C8B-80D4-6C470220E7D3}" destId="{7A9E4750-AAFD-4A1A-BE42-8F82B1B4DC53}" srcOrd="1" destOrd="0" parTransId="{1DA3E827-ED87-4BBC-945D-17AD5795F4A8}" sibTransId="{37D43615-9C66-4556-8EFC-B6FA81460BDB}"/>
    <dgm:cxn modelId="{E35690E6-DF82-4D47-98FC-F574C4157305}" type="presParOf" srcId="{B39226AF-94DC-4D1B-B3E5-1187C96E2E66}" destId="{7A43BC39-516F-4586-A995-5D2EB07186CD}" srcOrd="0" destOrd="0" presId="urn:microsoft.com/office/officeart/2018/2/layout/IconVerticalSolidList"/>
    <dgm:cxn modelId="{539C8550-8F85-4FBD-AB85-24EF66361C87}" type="presParOf" srcId="{7A43BC39-516F-4586-A995-5D2EB07186CD}" destId="{342AC4E5-8D6B-480D-BBEA-C8ADB8B57A28}" srcOrd="0" destOrd="0" presId="urn:microsoft.com/office/officeart/2018/2/layout/IconVerticalSolidList"/>
    <dgm:cxn modelId="{1A13CF97-41B6-410A-89C5-C57A844B601B}" type="presParOf" srcId="{7A43BC39-516F-4586-A995-5D2EB07186CD}" destId="{D5ABBCBF-BD85-4374-B5C3-A69228C0D978}" srcOrd="1" destOrd="0" presId="urn:microsoft.com/office/officeart/2018/2/layout/IconVerticalSolidList"/>
    <dgm:cxn modelId="{92658BC0-0086-4EEF-A2F5-CB4A2B53029F}" type="presParOf" srcId="{7A43BC39-516F-4586-A995-5D2EB07186CD}" destId="{343613A7-96FC-4F84-BEDE-1FEC665A4DF0}" srcOrd="2" destOrd="0" presId="urn:microsoft.com/office/officeart/2018/2/layout/IconVerticalSolidList"/>
    <dgm:cxn modelId="{F3DF2C83-0A3F-4F5C-97FD-7BDA427DA926}" type="presParOf" srcId="{7A43BC39-516F-4586-A995-5D2EB07186CD}" destId="{1013E666-A484-497D-A3D8-97AD81388AC0}" srcOrd="3" destOrd="0" presId="urn:microsoft.com/office/officeart/2018/2/layout/IconVerticalSolidList"/>
    <dgm:cxn modelId="{B26D1351-D142-4E69-AF88-69565BD60F85}" type="presParOf" srcId="{B39226AF-94DC-4D1B-B3E5-1187C96E2E66}" destId="{39E79245-E3CC-4235-8161-18CEF88EFF77}" srcOrd="1" destOrd="0" presId="urn:microsoft.com/office/officeart/2018/2/layout/IconVerticalSolidList"/>
    <dgm:cxn modelId="{8D7839F8-A8B8-4FC2-9377-35751261A260}" type="presParOf" srcId="{B39226AF-94DC-4D1B-B3E5-1187C96E2E66}" destId="{2B795F3B-2439-4B1C-A544-C535D0E49998}" srcOrd="2" destOrd="0" presId="urn:microsoft.com/office/officeart/2018/2/layout/IconVerticalSolidList"/>
    <dgm:cxn modelId="{F07BA7B7-A216-4F32-9B86-5633D9998AD5}" type="presParOf" srcId="{2B795F3B-2439-4B1C-A544-C535D0E49998}" destId="{B9F06642-0251-4587-9E52-9D9D6BE967DE}" srcOrd="0" destOrd="0" presId="urn:microsoft.com/office/officeart/2018/2/layout/IconVerticalSolidList"/>
    <dgm:cxn modelId="{CB4B8BCB-5149-4F84-A846-0C066C796315}" type="presParOf" srcId="{2B795F3B-2439-4B1C-A544-C535D0E49998}" destId="{F05FA339-EC7B-4654-8169-C6901CC6C5CE}" srcOrd="1" destOrd="0" presId="urn:microsoft.com/office/officeart/2018/2/layout/IconVerticalSolidList"/>
    <dgm:cxn modelId="{F5B85F7E-F731-4489-BF63-1A9431D6C9C3}" type="presParOf" srcId="{2B795F3B-2439-4B1C-A544-C535D0E49998}" destId="{6433EDA1-F7B7-4EBC-A3C2-6A53CD239B12}" srcOrd="2" destOrd="0" presId="urn:microsoft.com/office/officeart/2018/2/layout/IconVerticalSolidList"/>
    <dgm:cxn modelId="{D03AEC63-4520-41ED-A5EA-AC43B4248887}" type="presParOf" srcId="{2B795F3B-2439-4B1C-A544-C535D0E49998}" destId="{5BFC21A5-CD1B-481A-8570-CEE0FCEB9CF8}" srcOrd="3" destOrd="0" presId="urn:microsoft.com/office/officeart/2018/2/layout/IconVerticalSolidList"/>
    <dgm:cxn modelId="{B36E0622-3BDE-4720-A0B2-E672F4BF46AC}" type="presParOf" srcId="{B39226AF-94DC-4D1B-B3E5-1187C96E2E66}" destId="{273FE67E-3542-4697-AFE3-86B46D6E08FE}" srcOrd="3" destOrd="0" presId="urn:microsoft.com/office/officeart/2018/2/layout/IconVerticalSolidList"/>
    <dgm:cxn modelId="{E1B222EE-7468-4720-975F-E683E1B4A0DC}" type="presParOf" srcId="{B39226AF-94DC-4D1B-B3E5-1187C96E2E66}" destId="{2D442409-3CF6-4B51-8A37-AD2CC91E70C2}" srcOrd="4" destOrd="0" presId="urn:microsoft.com/office/officeart/2018/2/layout/IconVerticalSolidList"/>
    <dgm:cxn modelId="{591E46AF-FCDE-42ED-97C0-10E16D386AC3}" type="presParOf" srcId="{2D442409-3CF6-4B51-8A37-AD2CC91E70C2}" destId="{B2FA742D-48A1-4FD3-9AFC-EDE4933C552A}" srcOrd="0" destOrd="0" presId="urn:microsoft.com/office/officeart/2018/2/layout/IconVerticalSolidList"/>
    <dgm:cxn modelId="{F8C16B65-E91B-4AF5-945D-E963E02D3C72}" type="presParOf" srcId="{2D442409-3CF6-4B51-8A37-AD2CC91E70C2}" destId="{F8378659-E13E-4226-A213-43AA7FA6B903}" srcOrd="1" destOrd="0" presId="urn:microsoft.com/office/officeart/2018/2/layout/IconVerticalSolidList"/>
    <dgm:cxn modelId="{72644586-2FAF-472C-8C03-F58B3E17D0B1}" type="presParOf" srcId="{2D442409-3CF6-4B51-8A37-AD2CC91E70C2}" destId="{8D3031A2-E908-4D18-8861-5ECDD8C7BE4F}" srcOrd="2" destOrd="0" presId="urn:microsoft.com/office/officeart/2018/2/layout/IconVerticalSolidList"/>
    <dgm:cxn modelId="{0EFD0DE9-AC24-4F94-B132-C45FD5BA82D9}" type="presParOf" srcId="{2D442409-3CF6-4B51-8A37-AD2CC91E70C2}" destId="{44DA0FAF-364F-4E79-9AC0-70997A18A4B6}" srcOrd="3" destOrd="0" presId="urn:microsoft.com/office/officeart/2018/2/layout/IconVerticalSolidList"/>
    <dgm:cxn modelId="{CE4C637B-EBA6-4706-BD14-5B8D731E0ED0}" type="presParOf" srcId="{B39226AF-94DC-4D1B-B3E5-1187C96E2E66}" destId="{95E2D52E-577A-44D1-9BAB-430965C749E6}" srcOrd="5" destOrd="0" presId="urn:microsoft.com/office/officeart/2018/2/layout/IconVerticalSolidList"/>
    <dgm:cxn modelId="{8264752A-5905-41C2-B2CB-D3BCEC0A68FD}" type="presParOf" srcId="{B39226AF-94DC-4D1B-B3E5-1187C96E2E66}" destId="{BFF68E28-8713-4C86-AF4C-4E8F14CAE4BB}" srcOrd="6" destOrd="0" presId="urn:microsoft.com/office/officeart/2018/2/layout/IconVerticalSolidList"/>
    <dgm:cxn modelId="{2C637440-E10D-43FE-BA24-6E0BE1785DAB}" type="presParOf" srcId="{BFF68E28-8713-4C86-AF4C-4E8F14CAE4BB}" destId="{99554F56-DB36-49D4-9DDC-4B715F2D6D5C}" srcOrd="0" destOrd="0" presId="urn:microsoft.com/office/officeart/2018/2/layout/IconVerticalSolidList"/>
    <dgm:cxn modelId="{53517BCA-28FD-4AAE-BE4E-457DF42689DE}" type="presParOf" srcId="{BFF68E28-8713-4C86-AF4C-4E8F14CAE4BB}" destId="{097B40B1-E92C-46F7-90A8-C49392A70465}" srcOrd="1" destOrd="0" presId="urn:microsoft.com/office/officeart/2018/2/layout/IconVerticalSolidList"/>
    <dgm:cxn modelId="{4C8A7889-05F9-44A7-A203-32A95662B68E}" type="presParOf" srcId="{BFF68E28-8713-4C86-AF4C-4E8F14CAE4BB}" destId="{0ED1F63C-E941-46B7-9EB0-8CBC34681D55}" srcOrd="2" destOrd="0" presId="urn:microsoft.com/office/officeart/2018/2/layout/IconVerticalSolidList"/>
    <dgm:cxn modelId="{422993CA-EE2D-4C10-8E78-F434119A9816}" type="presParOf" srcId="{BFF68E28-8713-4C86-AF4C-4E8F14CAE4BB}" destId="{6D639612-0099-4A91-AB22-AB537FE453F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53F661-6FB4-496C-A105-00B6A1F5C718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accent3_2" csCatId="accent3" phldr="1"/>
      <dgm:spPr/>
      <dgm:t>
        <a:bodyPr/>
        <a:lstStyle/>
        <a:p>
          <a:endParaRPr lang="en-US"/>
        </a:p>
      </dgm:t>
    </dgm:pt>
    <dgm:pt modelId="{16081512-7D40-4055-AC03-99083D5C56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/>
              </a:solidFill>
            </a:rPr>
            <a:t>We learned how to apply our knowledge and experience in cryptography into the project idea.</a:t>
          </a:r>
        </a:p>
      </dgm:t>
    </dgm:pt>
    <dgm:pt modelId="{3BFF2F3D-4327-4C38-9F45-387C7725F1D1}" type="parTrans" cxnId="{6DB0ED7E-0C53-44D9-BC38-8C13BB29FA6C}">
      <dgm:prSet/>
      <dgm:spPr/>
      <dgm:t>
        <a:bodyPr/>
        <a:lstStyle/>
        <a:p>
          <a:endParaRPr lang="en-US"/>
        </a:p>
      </dgm:t>
    </dgm:pt>
    <dgm:pt modelId="{7B401482-A994-4AAC-B24A-411977DFF546}" type="sibTrans" cxnId="{6DB0ED7E-0C53-44D9-BC38-8C13BB29FA6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08A6E9E-E1E2-4FF6-80DF-B6EB3B5B2D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/>
              </a:solidFill>
            </a:rPr>
            <a:t>Diving deep into the internet, reading a lot about cybersecurity.</a:t>
          </a:r>
        </a:p>
      </dgm:t>
    </dgm:pt>
    <dgm:pt modelId="{C0588A78-BEEA-4131-BDA0-A0AC7D2C4306}" type="parTrans" cxnId="{9025F1F3-77C9-4548-BF43-57597D1D2903}">
      <dgm:prSet/>
      <dgm:spPr/>
      <dgm:t>
        <a:bodyPr/>
        <a:lstStyle/>
        <a:p>
          <a:endParaRPr lang="en-US"/>
        </a:p>
      </dgm:t>
    </dgm:pt>
    <dgm:pt modelId="{9CA020D4-030D-4ABF-8CEA-A61A500812D2}" type="sibTrans" cxnId="{9025F1F3-77C9-4548-BF43-57597D1D290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47533DD-0C01-4686-AFE2-278DFEACDD7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/>
              </a:solidFill>
            </a:rPr>
            <a:t>Gaining experience of how to prepare for big projects step by step.</a:t>
          </a:r>
        </a:p>
      </dgm:t>
    </dgm:pt>
    <dgm:pt modelId="{7920AD8B-9CD2-4920-B427-EBEEEB92E7E2}" type="parTrans" cxnId="{80160D24-821B-4F0C-8473-CE6862B0621F}">
      <dgm:prSet/>
      <dgm:spPr/>
      <dgm:t>
        <a:bodyPr/>
        <a:lstStyle/>
        <a:p>
          <a:endParaRPr lang="en-US"/>
        </a:p>
      </dgm:t>
    </dgm:pt>
    <dgm:pt modelId="{F64F8A3A-6479-4714-8C13-6F3DD708966F}" type="sibTrans" cxnId="{80160D24-821B-4F0C-8473-CE6862B0621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6AB888E-E10B-4F19-9567-C5F1D7D421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/>
              </a:solidFill>
            </a:rPr>
            <a:t>We are looking forward for the implementation phase.</a:t>
          </a:r>
        </a:p>
      </dgm:t>
    </dgm:pt>
    <dgm:pt modelId="{383A4380-4315-4DEC-A433-38D9D8082A92}" type="parTrans" cxnId="{43D6880E-CE88-40B4-AABE-9464EB6FDC88}">
      <dgm:prSet/>
      <dgm:spPr/>
      <dgm:t>
        <a:bodyPr/>
        <a:lstStyle/>
        <a:p>
          <a:endParaRPr lang="en-US"/>
        </a:p>
      </dgm:t>
    </dgm:pt>
    <dgm:pt modelId="{009E34E7-E664-4835-B149-37C6B050367A}" type="sibTrans" cxnId="{43D6880E-CE88-40B4-AABE-9464EB6FDC88}">
      <dgm:prSet/>
      <dgm:spPr/>
      <dgm:t>
        <a:bodyPr/>
        <a:lstStyle/>
        <a:p>
          <a:endParaRPr lang="en-US"/>
        </a:p>
      </dgm:t>
    </dgm:pt>
    <dgm:pt modelId="{7462F883-3BA5-4C44-BAF3-8B84B799072D}" type="pres">
      <dgm:prSet presAssocID="{3153F661-6FB4-496C-A105-00B6A1F5C718}" presName="root" presStyleCnt="0">
        <dgm:presLayoutVars>
          <dgm:dir/>
          <dgm:resizeHandles val="exact"/>
        </dgm:presLayoutVars>
      </dgm:prSet>
      <dgm:spPr/>
    </dgm:pt>
    <dgm:pt modelId="{13A83AA5-A53D-457F-849D-F738316EE2E6}" type="pres">
      <dgm:prSet presAssocID="{3153F661-6FB4-496C-A105-00B6A1F5C718}" presName="container" presStyleCnt="0">
        <dgm:presLayoutVars>
          <dgm:dir/>
          <dgm:resizeHandles val="exact"/>
        </dgm:presLayoutVars>
      </dgm:prSet>
      <dgm:spPr/>
    </dgm:pt>
    <dgm:pt modelId="{D0AD96BD-E8AA-401E-B44E-21FABA741339}" type="pres">
      <dgm:prSet presAssocID="{16081512-7D40-4055-AC03-99083D5C567D}" presName="compNode" presStyleCnt="0"/>
      <dgm:spPr/>
    </dgm:pt>
    <dgm:pt modelId="{59B38E7F-13AC-4F1D-8930-7190E1C48D0E}" type="pres">
      <dgm:prSet presAssocID="{16081512-7D40-4055-AC03-99083D5C567D}" presName="iconBgRect" presStyleLbl="bgShp" presStyleIdx="0" presStyleCnt="4"/>
      <dgm:spPr>
        <a:solidFill>
          <a:srgbClr val="00B0F0"/>
        </a:solidFill>
      </dgm:spPr>
    </dgm:pt>
    <dgm:pt modelId="{778ED01D-473C-476C-8D33-2739C8A1D80B}" type="pres">
      <dgm:prSet presAssocID="{16081512-7D40-4055-AC03-99083D5C567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2F45BF6F-C5B5-49B0-8462-B64F427350B9}" type="pres">
      <dgm:prSet presAssocID="{16081512-7D40-4055-AC03-99083D5C567D}" presName="spaceRect" presStyleCnt="0"/>
      <dgm:spPr/>
    </dgm:pt>
    <dgm:pt modelId="{FCD2DE03-4C35-481E-9680-A8E09E31C975}" type="pres">
      <dgm:prSet presAssocID="{16081512-7D40-4055-AC03-99083D5C567D}" presName="textRect" presStyleLbl="revTx" presStyleIdx="0" presStyleCnt="4" custScaleX="112388" custLinFactNeighborY="3802">
        <dgm:presLayoutVars>
          <dgm:chMax val="1"/>
          <dgm:chPref val="1"/>
        </dgm:presLayoutVars>
      </dgm:prSet>
      <dgm:spPr/>
    </dgm:pt>
    <dgm:pt modelId="{C39351D4-FE67-4B64-945D-12481A278CEA}" type="pres">
      <dgm:prSet presAssocID="{7B401482-A994-4AAC-B24A-411977DFF546}" presName="sibTrans" presStyleLbl="sibTrans2D1" presStyleIdx="0" presStyleCnt="0"/>
      <dgm:spPr/>
    </dgm:pt>
    <dgm:pt modelId="{092D5F97-A763-43E2-9054-45A7C5E0468D}" type="pres">
      <dgm:prSet presAssocID="{408A6E9E-E1E2-4FF6-80DF-B6EB3B5B2D74}" presName="compNode" presStyleCnt="0"/>
      <dgm:spPr/>
    </dgm:pt>
    <dgm:pt modelId="{56FE56E7-FE0C-49DB-8CFA-EE767C6609F8}" type="pres">
      <dgm:prSet presAssocID="{408A6E9E-E1E2-4FF6-80DF-B6EB3B5B2D74}" presName="iconBgRect" presStyleLbl="bgShp" presStyleIdx="1" presStyleCnt="4"/>
      <dgm:spPr>
        <a:solidFill>
          <a:srgbClr val="00B0F0"/>
        </a:solidFill>
      </dgm:spPr>
    </dgm:pt>
    <dgm:pt modelId="{0FB3795A-1853-49CC-A823-5DACAB165028}" type="pres">
      <dgm:prSet presAssocID="{408A6E9E-E1E2-4FF6-80DF-B6EB3B5B2D7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ve"/>
        </a:ext>
      </dgm:extLst>
    </dgm:pt>
    <dgm:pt modelId="{C8E6528C-C1DF-4274-93D5-B8C1F06CD3B6}" type="pres">
      <dgm:prSet presAssocID="{408A6E9E-E1E2-4FF6-80DF-B6EB3B5B2D74}" presName="spaceRect" presStyleCnt="0"/>
      <dgm:spPr/>
    </dgm:pt>
    <dgm:pt modelId="{990778DE-F66D-4384-B28E-D417B4CD8A76}" type="pres">
      <dgm:prSet presAssocID="{408A6E9E-E1E2-4FF6-80DF-B6EB3B5B2D74}" presName="textRect" presStyleLbl="revTx" presStyleIdx="1" presStyleCnt="4" custScaleX="112850">
        <dgm:presLayoutVars>
          <dgm:chMax val="1"/>
          <dgm:chPref val="1"/>
        </dgm:presLayoutVars>
      </dgm:prSet>
      <dgm:spPr/>
    </dgm:pt>
    <dgm:pt modelId="{44B5784B-6648-4584-8A01-4900DB2699AB}" type="pres">
      <dgm:prSet presAssocID="{9CA020D4-030D-4ABF-8CEA-A61A500812D2}" presName="sibTrans" presStyleLbl="sibTrans2D1" presStyleIdx="0" presStyleCnt="0"/>
      <dgm:spPr/>
    </dgm:pt>
    <dgm:pt modelId="{2A49ABEA-BC69-4BBD-8D69-1D196EC1CBE4}" type="pres">
      <dgm:prSet presAssocID="{947533DD-0C01-4686-AFE2-278DFEACDD70}" presName="compNode" presStyleCnt="0"/>
      <dgm:spPr/>
    </dgm:pt>
    <dgm:pt modelId="{A7C8223F-290C-4EB5-95CE-09A4B348EC64}" type="pres">
      <dgm:prSet presAssocID="{947533DD-0C01-4686-AFE2-278DFEACDD70}" presName="iconBgRect" presStyleLbl="bgShp" presStyleIdx="2" presStyleCnt="4"/>
      <dgm:spPr>
        <a:solidFill>
          <a:srgbClr val="00B0F0"/>
        </a:solidFill>
      </dgm:spPr>
    </dgm:pt>
    <dgm:pt modelId="{045015CB-67BF-4970-8E4C-32178F10B61A}" type="pres">
      <dgm:prSet presAssocID="{947533DD-0C01-4686-AFE2-278DFEACDD7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80877F0-556F-4A1F-8F08-70BBA9760948}" type="pres">
      <dgm:prSet presAssocID="{947533DD-0C01-4686-AFE2-278DFEACDD70}" presName="spaceRect" presStyleCnt="0"/>
      <dgm:spPr/>
    </dgm:pt>
    <dgm:pt modelId="{E189B25D-DB66-46FD-A05A-C32332D1E7E9}" type="pres">
      <dgm:prSet presAssocID="{947533DD-0C01-4686-AFE2-278DFEACDD70}" presName="textRect" presStyleLbl="revTx" presStyleIdx="2" presStyleCnt="4" custScaleX="111925">
        <dgm:presLayoutVars>
          <dgm:chMax val="1"/>
          <dgm:chPref val="1"/>
        </dgm:presLayoutVars>
      </dgm:prSet>
      <dgm:spPr/>
    </dgm:pt>
    <dgm:pt modelId="{D3FF97AE-BD0E-485F-8BFF-2192AEF42551}" type="pres">
      <dgm:prSet presAssocID="{F64F8A3A-6479-4714-8C13-6F3DD708966F}" presName="sibTrans" presStyleLbl="sibTrans2D1" presStyleIdx="0" presStyleCnt="0"/>
      <dgm:spPr/>
    </dgm:pt>
    <dgm:pt modelId="{66F318C5-98BB-4D0A-A8FC-DFBF487B22F9}" type="pres">
      <dgm:prSet presAssocID="{66AB888E-E10B-4F19-9567-C5F1D7D4210D}" presName="compNode" presStyleCnt="0"/>
      <dgm:spPr/>
    </dgm:pt>
    <dgm:pt modelId="{DF4E4B95-E1DA-43AD-A2FE-0389E2405643}" type="pres">
      <dgm:prSet presAssocID="{66AB888E-E10B-4F19-9567-C5F1D7D4210D}" presName="iconBgRect" presStyleLbl="bgShp" presStyleIdx="3" presStyleCnt="4"/>
      <dgm:spPr>
        <a:solidFill>
          <a:srgbClr val="00B0F0"/>
        </a:solidFill>
      </dgm:spPr>
    </dgm:pt>
    <dgm:pt modelId="{CFC3883F-CD10-4BCA-A01D-A184A25FCB00}" type="pres">
      <dgm:prSet presAssocID="{66AB888E-E10B-4F19-9567-C5F1D7D4210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</dgm:pt>
    <dgm:pt modelId="{66C1EBD1-9253-40EA-A1EC-EE473361798C}" type="pres">
      <dgm:prSet presAssocID="{66AB888E-E10B-4F19-9567-C5F1D7D4210D}" presName="spaceRect" presStyleCnt="0"/>
      <dgm:spPr/>
    </dgm:pt>
    <dgm:pt modelId="{78FE469A-3682-4034-8756-B67C933791E1}" type="pres">
      <dgm:prSet presAssocID="{66AB888E-E10B-4F19-9567-C5F1D7D4210D}" presName="textRect" presStyleLbl="revTx" presStyleIdx="3" presStyleCnt="4" custScaleX="110090">
        <dgm:presLayoutVars>
          <dgm:chMax val="1"/>
          <dgm:chPref val="1"/>
        </dgm:presLayoutVars>
      </dgm:prSet>
      <dgm:spPr/>
    </dgm:pt>
  </dgm:ptLst>
  <dgm:cxnLst>
    <dgm:cxn modelId="{43D6880E-CE88-40B4-AABE-9464EB6FDC88}" srcId="{3153F661-6FB4-496C-A105-00B6A1F5C718}" destId="{66AB888E-E10B-4F19-9567-C5F1D7D4210D}" srcOrd="3" destOrd="0" parTransId="{383A4380-4315-4DEC-A433-38D9D8082A92}" sibTransId="{009E34E7-E664-4835-B149-37C6B050367A}"/>
    <dgm:cxn modelId="{80160D24-821B-4F0C-8473-CE6862B0621F}" srcId="{3153F661-6FB4-496C-A105-00B6A1F5C718}" destId="{947533DD-0C01-4686-AFE2-278DFEACDD70}" srcOrd="2" destOrd="0" parTransId="{7920AD8B-9CD2-4920-B427-EBEEEB92E7E2}" sibTransId="{F64F8A3A-6479-4714-8C13-6F3DD708966F}"/>
    <dgm:cxn modelId="{A3DA3D24-3611-4841-978E-335DC2421248}" type="presOf" srcId="{9CA020D4-030D-4ABF-8CEA-A61A500812D2}" destId="{44B5784B-6648-4584-8A01-4900DB2699AB}" srcOrd="0" destOrd="0" presId="urn:microsoft.com/office/officeart/2018/2/layout/IconCircleList"/>
    <dgm:cxn modelId="{E17F793D-1142-4FFF-A10C-8F93DEA24E32}" type="presOf" srcId="{3153F661-6FB4-496C-A105-00B6A1F5C718}" destId="{7462F883-3BA5-4C44-BAF3-8B84B799072D}" srcOrd="0" destOrd="0" presId="urn:microsoft.com/office/officeart/2018/2/layout/IconCircleList"/>
    <dgm:cxn modelId="{1278766E-0132-4A2D-8A76-A3945B1546C4}" type="presOf" srcId="{408A6E9E-E1E2-4FF6-80DF-B6EB3B5B2D74}" destId="{990778DE-F66D-4384-B28E-D417B4CD8A76}" srcOrd="0" destOrd="0" presId="urn:microsoft.com/office/officeart/2018/2/layout/IconCircleList"/>
    <dgm:cxn modelId="{24CFB86F-D215-4DE1-946F-C81836E0F8A7}" type="presOf" srcId="{F64F8A3A-6479-4714-8C13-6F3DD708966F}" destId="{D3FF97AE-BD0E-485F-8BFF-2192AEF42551}" srcOrd="0" destOrd="0" presId="urn:microsoft.com/office/officeart/2018/2/layout/IconCircleList"/>
    <dgm:cxn modelId="{6DB0ED7E-0C53-44D9-BC38-8C13BB29FA6C}" srcId="{3153F661-6FB4-496C-A105-00B6A1F5C718}" destId="{16081512-7D40-4055-AC03-99083D5C567D}" srcOrd="0" destOrd="0" parTransId="{3BFF2F3D-4327-4C38-9F45-387C7725F1D1}" sibTransId="{7B401482-A994-4AAC-B24A-411977DFF546}"/>
    <dgm:cxn modelId="{0DE316AE-7C39-4581-9601-6D0D295469AC}" type="presOf" srcId="{7B401482-A994-4AAC-B24A-411977DFF546}" destId="{C39351D4-FE67-4B64-945D-12481A278CEA}" srcOrd="0" destOrd="0" presId="urn:microsoft.com/office/officeart/2018/2/layout/IconCircleList"/>
    <dgm:cxn modelId="{DCACC9B3-89A8-429C-B392-9AA3B6B06194}" type="presOf" srcId="{16081512-7D40-4055-AC03-99083D5C567D}" destId="{FCD2DE03-4C35-481E-9680-A8E09E31C975}" srcOrd="0" destOrd="0" presId="urn:microsoft.com/office/officeart/2018/2/layout/IconCircleList"/>
    <dgm:cxn modelId="{A1352ACF-4696-4574-B680-37B18A7F22C6}" type="presOf" srcId="{947533DD-0C01-4686-AFE2-278DFEACDD70}" destId="{E189B25D-DB66-46FD-A05A-C32332D1E7E9}" srcOrd="0" destOrd="0" presId="urn:microsoft.com/office/officeart/2018/2/layout/IconCircleList"/>
    <dgm:cxn modelId="{335E4CE5-CE89-4BCF-9B55-34F0942883CC}" type="presOf" srcId="{66AB888E-E10B-4F19-9567-C5F1D7D4210D}" destId="{78FE469A-3682-4034-8756-B67C933791E1}" srcOrd="0" destOrd="0" presId="urn:microsoft.com/office/officeart/2018/2/layout/IconCircleList"/>
    <dgm:cxn modelId="{9025F1F3-77C9-4548-BF43-57597D1D2903}" srcId="{3153F661-6FB4-496C-A105-00B6A1F5C718}" destId="{408A6E9E-E1E2-4FF6-80DF-B6EB3B5B2D74}" srcOrd="1" destOrd="0" parTransId="{C0588A78-BEEA-4131-BDA0-A0AC7D2C4306}" sibTransId="{9CA020D4-030D-4ABF-8CEA-A61A500812D2}"/>
    <dgm:cxn modelId="{AE9A8129-97AC-4487-B03D-43A0FAAF7D4B}" type="presParOf" srcId="{7462F883-3BA5-4C44-BAF3-8B84B799072D}" destId="{13A83AA5-A53D-457F-849D-F738316EE2E6}" srcOrd="0" destOrd="0" presId="urn:microsoft.com/office/officeart/2018/2/layout/IconCircleList"/>
    <dgm:cxn modelId="{21E33BFA-3C24-42C0-81A7-2CAA560D1423}" type="presParOf" srcId="{13A83AA5-A53D-457F-849D-F738316EE2E6}" destId="{D0AD96BD-E8AA-401E-B44E-21FABA741339}" srcOrd="0" destOrd="0" presId="urn:microsoft.com/office/officeart/2018/2/layout/IconCircleList"/>
    <dgm:cxn modelId="{1855DA5A-646A-49A6-AC12-E01C82C61F13}" type="presParOf" srcId="{D0AD96BD-E8AA-401E-B44E-21FABA741339}" destId="{59B38E7F-13AC-4F1D-8930-7190E1C48D0E}" srcOrd="0" destOrd="0" presId="urn:microsoft.com/office/officeart/2018/2/layout/IconCircleList"/>
    <dgm:cxn modelId="{913A4024-A049-4025-99EE-73CB1F2B84FB}" type="presParOf" srcId="{D0AD96BD-E8AA-401E-B44E-21FABA741339}" destId="{778ED01D-473C-476C-8D33-2739C8A1D80B}" srcOrd="1" destOrd="0" presId="urn:microsoft.com/office/officeart/2018/2/layout/IconCircleList"/>
    <dgm:cxn modelId="{C37FFFC6-0CA3-4BA9-BB2B-11004E4DC0E5}" type="presParOf" srcId="{D0AD96BD-E8AA-401E-B44E-21FABA741339}" destId="{2F45BF6F-C5B5-49B0-8462-B64F427350B9}" srcOrd="2" destOrd="0" presId="urn:microsoft.com/office/officeart/2018/2/layout/IconCircleList"/>
    <dgm:cxn modelId="{DA67A8DA-81C6-476B-988D-2CBE404CD3F6}" type="presParOf" srcId="{D0AD96BD-E8AA-401E-B44E-21FABA741339}" destId="{FCD2DE03-4C35-481E-9680-A8E09E31C975}" srcOrd="3" destOrd="0" presId="urn:microsoft.com/office/officeart/2018/2/layout/IconCircleList"/>
    <dgm:cxn modelId="{6A7347F5-3EEA-41BE-ABF2-0F4930BA02F0}" type="presParOf" srcId="{13A83AA5-A53D-457F-849D-F738316EE2E6}" destId="{C39351D4-FE67-4B64-945D-12481A278CEA}" srcOrd="1" destOrd="0" presId="urn:microsoft.com/office/officeart/2018/2/layout/IconCircleList"/>
    <dgm:cxn modelId="{798F9832-99E7-410E-A4FA-13A2B164127A}" type="presParOf" srcId="{13A83AA5-A53D-457F-849D-F738316EE2E6}" destId="{092D5F97-A763-43E2-9054-45A7C5E0468D}" srcOrd="2" destOrd="0" presId="urn:microsoft.com/office/officeart/2018/2/layout/IconCircleList"/>
    <dgm:cxn modelId="{ABAA3684-BBD2-4FDC-BA35-9C151E90A338}" type="presParOf" srcId="{092D5F97-A763-43E2-9054-45A7C5E0468D}" destId="{56FE56E7-FE0C-49DB-8CFA-EE767C6609F8}" srcOrd="0" destOrd="0" presId="urn:microsoft.com/office/officeart/2018/2/layout/IconCircleList"/>
    <dgm:cxn modelId="{D31F5D10-83AA-44B3-B29D-AF6D8760583C}" type="presParOf" srcId="{092D5F97-A763-43E2-9054-45A7C5E0468D}" destId="{0FB3795A-1853-49CC-A823-5DACAB165028}" srcOrd="1" destOrd="0" presId="urn:microsoft.com/office/officeart/2018/2/layout/IconCircleList"/>
    <dgm:cxn modelId="{0B12B8AD-D838-42E3-AC97-5E0D3BAAEA78}" type="presParOf" srcId="{092D5F97-A763-43E2-9054-45A7C5E0468D}" destId="{C8E6528C-C1DF-4274-93D5-B8C1F06CD3B6}" srcOrd="2" destOrd="0" presId="urn:microsoft.com/office/officeart/2018/2/layout/IconCircleList"/>
    <dgm:cxn modelId="{6F0A7C92-9541-4CA1-BC2D-9ED2DE0E4F03}" type="presParOf" srcId="{092D5F97-A763-43E2-9054-45A7C5E0468D}" destId="{990778DE-F66D-4384-B28E-D417B4CD8A76}" srcOrd="3" destOrd="0" presId="urn:microsoft.com/office/officeart/2018/2/layout/IconCircleList"/>
    <dgm:cxn modelId="{B8A4FCDF-312D-4FD2-98BB-3D45D383D337}" type="presParOf" srcId="{13A83AA5-A53D-457F-849D-F738316EE2E6}" destId="{44B5784B-6648-4584-8A01-4900DB2699AB}" srcOrd="3" destOrd="0" presId="urn:microsoft.com/office/officeart/2018/2/layout/IconCircleList"/>
    <dgm:cxn modelId="{4841A6EE-9C40-4109-96BB-845013914F71}" type="presParOf" srcId="{13A83AA5-A53D-457F-849D-F738316EE2E6}" destId="{2A49ABEA-BC69-4BBD-8D69-1D196EC1CBE4}" srcOrd="4" destOrd="0" presId="urn:microsoft.com/office/officeart/2018/2/layout/IconCircleList"/>
    <dgm:cxn modelId="{C79B4BED-9E45-47CA-B5E8-99549F4F52C2}" type="presParOf" srcId="{2A49ABEA-BC69-4BBD-8D69-1D196EC1CBE4}" destId="{A7C8223F-290C-4EB5-95CE-09A4B348EC64}" srcOrd="0" destOrd="0" presId="urn:microsoft.com/office/officeart/2018/2/layout/IconCircleList"/>
    <dgm:cxn modelId="{AAF3D6F0-A8EB-421E-A07E-C7AC80B503B5}" type="presParOf" srcId="{2A49ABEA-BC69-4BBD-8D69-1D196EC1CBE4}" destId="{045015CB-67BF-4970-8E4C-32178F10B61A}" srcOrd="1" destOrd="0" presId="urn:microsoft.com/office/officeart/2018/2/layout/IconCircleList"/>
    <dgm:cxn modelId="{7B92D2CA-D3BE-43AA-BAEB-5E436E50CF89}" type="presParOf" srcId="{2A49ABEA-BC69-4BBD-8D69-1D196EC1CBE4}" destId="{D80877F0-556F-4A1F-8F08-70BBA9760948}" srcOrd="2" destOrd="0" presId="urn:microsoft.com/office/officeart/2018/2/layout/IconCircleList"/>
    <dgm:cxn modelId="{BE5AA391-D6A6-4A29-B2FF-887F6FB910EA}" type="presParOf" srcId="{2A49ABEA-BC69-4BBD-8D69-1D196EC1CBE4}" destId="{E189B25D-DB66-46FD-A05A-C32332D1E7E9}" srcOrd="3" destOrd="0" presId="urn:microsoft.com/office/officeart/2018/2/layout/IconCircleList"/>
    <dgm:cxn modelId="{22178886-4D99-499C-AA4F-B0EB48D56316}" type="presParOf" srcId="{13A83AA5-A53D-457F-849D-F738316EE2E6}" destId="{D3FF97AE-BD0E-485F-8BFF-2192AEF42551}" srcOrd="5" destOrd="0" presId="urn:microsoft.com/office/officeart/2018/2/layout/IconCircleList"/>
    <dgm:cxn modelId="{F09799B0-BB35-40DD-A2D0-389B51419631}" type="presParOf" srcId="{13A83AA5-A53D-457F-849D-F738316EE2E6}" destId="{66F318C5-98BB-4D0A-A8FC-DFBF487B22F9}" srcOrd="6" destOrd="0" presId="urn:microsoft.com/office/officeart/2018/2/layout/IconCircleList"/>
    <dgm:cxn modelId="{2F6721A8-85AA-4E38-B7E2-90B89E099E41}" type="presParOf" srcId="{66F318C5-98BB-4D0A-A8FC-DFBF487B22F9}" destId="{DF4E4B95-E1DA-43AD-A2FE-0389E2405643}" srcOrd="0" destOrd="0" presId="urn:microsoft.com/office/officeart/2018/2/layout/IconCircleList"/>
    <dgm:cxn modelId="{4C1388E7-3AB8-4A33-B2C7-D519EE6850F2}" type="presParOf" srcId="{66F318C5-98BB-4D0A-A8FC-DFBF487B22F9}" destId="{CFC3883F-CD10-4BCA-A01D-A184A25FCB00}" srcOrd="1" destOrd="0" presId="urn:microsoft.com/office/officeart/2018/2/layout/IconCircleList"/>
    <dgm:cxn modelId="{B359EC7F-DECC-4BDC-A04D-5F163EAA7CD4}" type="presParOf" srcId="{66F318C5-98BB-4D0A-A8FC-DFBF487B22F9}" destId="{66C1EBD1-9253-40EA-A1EC-EE473361798C}" srcOrd="2" destOrd="0" presId="urn:microsoft.com/office/officeart/2018/2/layout/IconCircleList"/>
    <dgm:cxn modelId="{489FF59F-AAF2-41B6-AB50-B02DF6801F47}" type="presParOf" srcId="{66F318C5-98BB-4D0A-A8FC-DFBF487B22F9}" destId="{78FE469A-3682-4034-8756-B67C933791E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2AC4E5-8D6B-480D-BBEA-C8ADB8B57A28}">
      <dsp:nvSpPr>
        <dsp:cNvPr id="0" name=""/>
        <dsp:cNvSpPr/>
      </dsp:nvSpPr>
      <dsp:spPr>
        <a:xfrm>
          <a:off x="0" y="1301"/>
          <a:ext cx="6752137" cy="65947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ABBCBF-BD85-4374-B5C3-A69228C0D978}">
      <dsp:nvSpPr>
        <dsp:cNvPr id="0" name=""/>
        <dsp:cNvSpPr/>
      </dsp:nvSpPr>
      <dsp:spPr>
        <a:xfrm>
          <a:off x="199489" y="149681"/>
          <a:ext cx="362708" cy="3627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13E666-A484-497D-A3D8-97AD81388AC0}">
      <dsp:nvSpPr>
        <dsp:cNvPr id="0" name=""/>
        <dsp:cNvSpPr/>
      </dsp:nvSpPr>
      <dsp:spPr>
        <a:xfrm>
          <a:off x="761688" y="1301"/>
          <a:ext cx="5990448" cy="659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94" tIns="69794" rIns="69794" bIns="6979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bg1"/>
              </a:solidFill>
            </a:rPr>
            <a:t>Security application using E-ART algorithm for securing medical data.</a:t>
          </a:r>
        </a:p>
      </dsp:txBody>
      <dsp:txXfrm>
        <a:off x="761688" y="1301"/>
        <a:ext cx="5990448" cy="659470"/>
      </dsp:txXfrm>
    </dsp:sp>
    <dsp:sp modelId="{B9F06642-0251-4587-9E52-9D9D6BE967DE}">
      <dsp:nvSpPr>
        <dsp:cNvPr id="0" name=""/>
        <dsp:cNvSpPr/>
      </dsp:nvSpPr>
      <dsp:spPr>
        <a:xfrm>
          <a:off x="0" y="825638"/>
          <a:ext cx="6752137" cy="65947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5FA339-EC7B-4654-8169-C6901CC6C5CE}">
      <dsp:nvSpPr>
        <dsp:cNvPr id="0" name=""/>
        <dsp:cNvSpPr/>
      </dsp:nvSpPr>
      <dsp:spPr>
        <a:xfrm>
          <a:off x="195151" y="942558"/>
          <a:ext cx="362708" cy="3627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FC21A5-CD1B-481A-8570-CEE0FCEB9CF8}">
      <dsp:nvSpPr>
        <dsp:cNvPr id="0" name=""/>
        <dsp:cNvSpPr/>
      </dsp:nvSpPr>
      <dsp:spPr>
        <a:xfrm>
          <a:off x="761688" y="825638"/>
          <a:ext cx="5990448" cy="659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94" tIns="69794" rIns="69794" bIns="6979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bg1"/>
              </a:solidFill>
            </a:rPr>
            <a:t>Secured data management.</a:t>
          </a:r>
        </a:p>
      </dsp:txBody>
      <dsp:txXfrm>
        <a:off x="761688" y="825638"/>
        <a:ext cx="5990448" cy="659470"/>
      </dsp:txXfrm>
    </dsp:sp>
    <dsp:sp modelId="{B2FA742D-48A1-4FD3-9AFC-EDE4933C552A}">
      <dsp:nvSpPr>
        <dsp:cNvPr id="0" name=""/>
        <dsp:cNvSpPr/>
      </dsp:nvSpPr>
      <dsp:spPr>
        <a:xfrm>
          <a:off x="0" y="1649976"/>
          <a:ext cx="6752137" cy="65947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378659-E13E-4226-A213-43AA7FA6B903}">
      <dsp:nvSpPr>
        <dsp:cNvPr id="0" name=""/>
        <dsp:cNvSpPr/>
      </dsp:nvSpPr>
      <dsp:spPr>
        <a:xfrm>
          <a:off x="191684" y="1754382"/>
          <a:ext cx="362708" cy="3627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DA0FAF-364F-4E79-9AC0-70997A18A4B6}">
      <dsp:nvSpPr>
        <dsp:cNvPr id="0" name=""/>
        <dsp:cNvSpPr/>
      </dsp:nvSpPr>
      <dsp:spPr>
        <a:xfrm>
          <a:off x="761688" y="1649976"/>
          <a:ext cx="5990448" cy="659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94" tIns="69794" rIns="69794" bIns="6979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Robust application with an easy-to-use interface.	</a:t>
          </a:r>
        </a:p>
      </dsp:txBody>
      <dsp:txXfrm>
        <a:off x="761688" y="1649976"/>
        <a:ext cx="5990448" cy="659470"/>
      </dsp:txXfrm>
    </dsp:sp>
    <dsp:sp modelId="{99554F56-DB36-49D4-9DDC-4B715F2D6D5C}">
      <dsp:nvSpPr>
        <dsp:cNvPr id="0" name=""/>
        <dsp:cNvSpPr/>
      </dsp:nvSpPr>
      <dsp:spPr>
        <a:xfrm>
          <a:off x="0" y="2474314"/>
          <a:ext cx="6752137" cy="65947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7B40B1-E92C-46F7-90A8-C49392A70465}">
      <dsp:nvSpPr>
        <dsp:cNvPr id="0" name=""/>
        <dsp:cNvSpPr/>
      </dsp:nvSpPr>
      <dsp:spPr>
        <a:xfrm>
          <a:off x="199489" y="2622695"/>
          <a:ext cx="362708" cy="36270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639612-0099-4A91-AB22-AB537FE453F7}">
      <dsp:nvSpPr>
        <dsp:cNvPr id="0" name=""/>
        <dsp:cNvSpPr/>
      </dsp:nvSpPr>
      <dsp:spPr>
        <a:xfrm>
          <a:off x="761688" y="2474314"/>
          <a:ext cx="5990448" cy="659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94" tIns="69794" rIns="69794" bIns="6979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Back up on cloud.</a:t>
          </a:r>
        </a:p>
      </dsp:txBody>
      <dsp:txXfrm>
        <a:off x="761688" y="2474314"/>
        <a:ext cx="5990448" cy="6594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B38E7F-13AC-4F1D-8930-7190E1C48D0E}">
      <dsp:nvSpPr>
        <dsp:cNvPr id="0" name=""/>
        <dsp:cNvSpPr/>
      </dsp:nvSpPr>
      <dsp:spPr>
        <a:xfrm>
          <a:off x="184300" y="218778"/>
          <a:ext cx="1214797" cy="1214797"/>
        </a:xfrm>
        <a:prstGeom prst="ellipse">
          <a:avLst/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8ED01D-473C-476C-8D33-2739C8A1D80B}">
      <dsp:nvSpPr>
        <dsp:cNvPr id="0" name=""/>
        <dsp:cNvSpPr/>
      </dsp:nvSpPr>
      <dsp:spPr>
        <a:xfrm>
          <a:off x="439407" y="473885"/>
          <a:ext cx="704582" cy="7045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D2DE03-4C35-481E-9680-A8E09E31C975}">
      <dsp:nvSpPr>
        <dsp:cNvPr id="0" name=""/>
        <dsp:cNvSpPr/>
      </dsp:nvSpPr>
      <dsp:spPr>
        <a:xfrm>
          <a:off x="1482049" y="264964"/>
          <a:ext cx="3218175" cy="1214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We learned how to apply our knowledge and experience in cryptography into the project idea.</a:t>
          </a:r>
        </a:p>
      </dsp:txBody>
      <dsp:txXfrm>
        <a:off x="1482049" y="264964"/>
        <a:ext cx="3218175" cy="1214797"/>
      </dsp:txXfrm>
    </dsp:sp>
    <dsp:sp modelId="{56FE56E7-FE0C-49DB-8CFA-EE767C6609F8}">
      <dsp:nvSpPr>
        <dsp:cNvPr id="0" name=""/>
        <dsp:cNvSpPr/>
      </dsp:nvSpPr>
      <dsp:spPr>
        <a:xfrm>
          <a:off x="5199159" y="218778"/>
          <a:ext cx="1214797" cy="1214797"/>
        </a:xfrm>
        <a:prstGeom prst="ellipse">
          <a:avLst/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B3795A-1853-49CC-A823-5DACAB165028}">
      <dsp:nvSpPr>
        <dsp:cNvPr id="0" name=""/>
        <dsp:cNvSpPr/>
      </dsp:nvSpPr>
      <dsp:spPr>
        <a:xfrm>
          <a:off x="5454267" y="473885"/>
          <a:ext cx="704582" cy="7045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0778DE-F66D-4384-B28E-D417B4CD8A76}">
      <dsp:nvSpPr>
        <dsp:cNvPr id="0" name=""/>
        <dsp:cNvSpPr/>
      </dsp:nvSpPr>
      <dsp:spPr>
        <a:xfrm>
          <a:off x="6490293" y="218778"/>
          <a:ext cx="3231404" cy="1214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Diving deep into the internet, reading a lot about cybersecurity.</a:t>
          </a:r>
        </a:p>
      </dsp:txBody>
      <dsp:txXfrm>
        <a:off x="6490293" y="218778"/>
        <a:ext cx="3231404" cy="1214797"/>
      </dsp:txXfrm>
    </dsp:sp>
    <dsp:sp modelId="{A7C8223F-290C-4EB5-95CE-09A4B348EC64}">
      <dsp:nvSpPr>
        <dsp:cNvPr id="0" name=""/>
        <dsp:cNvSpPr/>
      </dsp:nvSpPr>
      <dsp:spPr>
        <a:xfrm>
          <a:off x="184300" y="2020823"/>
          <a:ext cx="1214797" cy="1214797"/>
        </a:xfrm>
        <a:prstGeom prst="ellipse">
          <a:avLst/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5015CB-67BF-4970-8E4C-32178F10B61A}">
      <dsp:nvSpPr>
        <dsp:cNvPr id="0" name=""/>
        <dsp:cNvSpPr/>
      </dsp:nvSpPr>
      <dsp:spPr>
        <a:xfrm>
          <a:off x="439407" y="2275930"/>
          <a:ext cx="704582" cy="7045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89B25D-DB66-46FD-A05A-C32332D1E7E9}">
      <dsp:nvSpPr>
        <dsp:cNvPr id="0" name=""/>
        <dsp:cNvSpPr/>
      </dsp:nvSpPr>
      <dsp:spPr>
        <a:xfrm>
          <a:off x="1488678" y="2020823"/>
          <a:ext cx="3204917" cy="1214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Gaining experience of how to prepare for big projects step by step.</a:t>
          </a:r>
        </a:p>
      </dsp:txBody>
      <dsp:txXfrm>
        <a:off x="1488678" y="2020823"/>
        <a:ext cx="3204917" cy="1214797"/>
      </dsp:txXfrm>
    </dsp:sp>
    <dsp:sp modelId="{DF4E4B95-E1DA-43AD-A2FE-0389E2405643}">
      <dsp:nvSpPr>
        <dsp:cNvPr id="0" name=""/>
        <dsp:cNvSpPr/>
      </dsp:nvSpPr>
      <dsp:spPr>
        <a:xfrm>
          <a:off x="5192530" y="2020823"/>
          <a:ext cx="1214797" cy="1214797"/>
        </a:xfrm>
        <a:prstGeom prst="ellipse">
          <a:avLst/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C3883F-CD10-4BCA-A01D-A184A25FCB00}">
      <dsp:nvSpPr>
        <dsp:cNvPr id="0" name=""/>
        <dsp:cNvSpPr/>
      </dsp:nvSpPr>
      <dsp:spPr>
        <a:xfrm>
          <a:off x="5447638" y="2275930"/>
          <a:ext cx="704582" cy="7045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FE469A-3682-4034-8756-B67C933791E1}">
      <dsp:nvSpPr>
        <dsp:cNvPr id="0" name=""/>
        <dsp:cNvSpPr/>
      </dsp:nvSpPr>
      <dsp:spPr>
        <a:xfrm>
          <a:off x="6523180" y="2020823"/>
          <a:ext cx="3152373" cy="1214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We are looking forward for the implementation phase.</a:t>
          </a:r>
        </a:p>
      </dsp:txBody>
      <dsp:txXfrm>
        <a:off x="6523180" y="2020823"/>
        <a:ext cx="3152373" cy="12147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ADF4D26-77CB-4424-8A77-0C5641ADED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707D49-D127-4390-8C43-86CCD410230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BCD0AD-D287-4630-8201-A745CDB6B544}" type="datetimeFigureOut">
              <a:rPr lang="en-IL" smtClean="0"/>
              <a:t>10/01/2022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475006-11FC-4C73-AF2F-F4F56AA64F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DED81B-73C7-46A2-8F1C-820A083D1F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5F5E74-3096-417E-98A7-91A79855D17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29022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81E326-1BC1-42BC-8296-4C431BD6C1BF}" type="datetimeFigureOut">
              <a:rPr lang="en-IL" smtClean="0"/>
              <a:t>10/01/2022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F7EABD-8A70-4EB4-935B-BDE2DC1CE74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468310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F7EABD-8A70-4EB4-935B-BDE2DC1CE74D}" type="slidenum">
              <a:rPr lang="en-IL" smtClean="0"/>
              <a:t>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13126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F7EABD-8A70-4EB4-935B-BDE2DC1CE74D}" type="slidenum">
              <a:rPr lang="en-IL" smtClean="0"/>
              <a:t>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44534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F7EABD-8A70-4EB4-935B-BDE2DC1CE74D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92248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F7EABD-8A70-4EB4-935B-BDE2DC1CE74D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10208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F7EABD-8A70-4EB4-935B-BDE2DC1CE74D}" type="slidenum">
              <a:rPr lang="en-IL" smtClean="0"/>
              <a:t>21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76678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B1CBFB3-F247-4AEE-8409-169726223372}" type="datetime8">
              <a:rPr lang="en-IL" smtClean="0"/>
              <a:t>10/01/2022 0:31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EB46179-CB57-45C5-B74D-A39B4556025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09438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F617E-A2FE-4CE0-AA19-7323047AF51D}" type="datetime8">
              <a:rPr lang="en-IL" smtClean="0"/>
              <a:t>10/01/2022 0:31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6179-CB57-45C5-B74D-A39B4556025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13114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61863-09B3-4904-8D9D-84C48814C1DE}" type="datetime8">
              <a:rPr lang="en-IL" smtClean="0"/>
              <a:t>10/01/2022 0:31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6179-CB57-45C5-B74D-A39B4556025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193554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49ED0-679F-4E70-B93A-C603C0CA1793}" type="datetime8">
              <a:rPr lang="en-IL" smtClean="0"/>
              <a:t>10/01/2022 0:31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6179-CB57-45C5-B74D-A39B45560253}" type="slidenum">
              <a:rPr lang="en-IL" smtClean="0"/>
              <a:t>‹#›</a:t>
            </a:fld>
            <a:endParaRPr lang="en-IL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62027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1226D-C067-437A-A50D-5F3640C42340}" type="datetime8">
              <a:rPr lang="en-IL" smtClean="0"/>
              <a:t>10/01/2022 0:31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6179-CB57-45C5-B74D-A39B4556025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380558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35EB9-6F43-4AEA-B747-68891FEC9BC2}" type="datetime8">
              <a:rPr lang="en-IL" smtClean="0"/>
              <a:t>10/01/2022 0:31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6179-CB57-45C5-B74D-A39B4556025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807871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E8D14-BACC-4A82-A1EC-B439DDCF1B31}" type="datetime8">
              <a:rPr lang="en-IL" smtClean="0"/>
              <a:t>10/01/2022 0:31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6179-CB57-45C5-B74D-A39B4556025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662804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32DED-1E31-4B93-B066-926A6CA35762}" type="datetime8">
              <a:rPr lang="en-IL" smtClean="0"/>
              <a:t>10/01/2022 0:31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6179-CB57-45C5-B74D-A39B4556025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32695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FDD21-B678-4601-B186-936F0320482F}" type="datetime8">
              <a:rPr lang="en-IL" smtClean="0"/>
              <a:t>10/01/2022 0:31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6179-CB57-45C5-B74D-A39B4556025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10215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CE28-BD5F-4B64-8D29-963C3411F683}" type="datetime8">
              <a:rPr lang="en-IL" smtClean="0"/>
              <a:t>10/01/2022 0:31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6179-CB57-45C5-B74D-A39B4556025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86730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D3325-6107-4470-90C8-95E3D95B8D4F}" type="datetime8">
              <a:rPr lang="en-IL" smtClean="0"/>
              <a:t>10/01/2022 0:31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6179-CB57-45C5-B74D-A39B4556025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0952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09659-BB58-48C3-A306-CE6AAACE6530}" type="datetime8">
              <a:rPr lang="en-IL" smtClean="0"/>
              <a:t>10/01/2022 0:31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6179-CB57-45C5-B74D-A39B4556025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82300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EA14-EE67-4E1A-A6BA-5C7778104AE0}" type="datetime8">
              <a:rPr lang="en-IL" smtClean="0"/>
              <a:t>10/01/2022 0:31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6179-CB57-45C5-B74D-A39B4556025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42302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60EE9-AB1F-45C9-A1E4-A55886C7A4BB}" type="datetime8">
              <a:rPr lang="en-IL" smtClean="0"/>
              <a:t>10/01/2022 0:31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6179-CB57-45C5-B74D-A39B4556025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945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3EBAD-EDC7-48FA-B2D1-035B0F25BCEA}" type="datetime8">
              <a:rPr lang="en-IL" smtClean="0"/>
              <a:t>10/01/2022 0:31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6179-CB57-45C5-B74D-A39B4556025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06205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BE383-4C62-4998-A4C8-7B1AD482F1C6}" type="datetime8">
              <a:rPr lang="en-IL" smtClean="0"/>
              <a:t>10/01/2022 0:31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6179-CB57-45C5-B74D-A39B4556025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62642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75CF1-575B-48A9-83AD-516367C006B0}" type="datetime8">
              <a:rPr lang="en-IL" smtClean="0"/>
              <a:t>10/01/2022 0:31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6179-CB57-45C5-B74D-A39B4556025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03851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5815EF-91D1-41DE-A463-D1A788D24887}" type="datetime8">
              <a:rPr lang="en-IL" smtClean="0"/>
              <a:t>10/01/2022 0:31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46179-CB57-45C5-B74D-A39B4556025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328345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  <p:sldLayoutId id="2147484045" r:id="rId13"/>
    <p:sldLayoutId id="2147484046" r:id="rId14"/>
    <p:sldLayoutId id="2147484047" r:id="rId15"/>
    <p:sldLayoutId id="2147484048" r:id="rId16"/>
    <p:sldLayoutId id="214748404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5.jpeg"/><Relationship Id="rId7" Type="http://schemas.openxmlformats.org/officeDocument/2006/relationships/diagramColors" Target="../diagrams/colors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2">
            <a:extLst>
              <a:ext uri="{FF2B5EF4-FFF2-40B4-BE49-F238E27FC236}">
                <a16:creationId xmlns:a16="http://schemas.microsoft.com/office/drawing/2014/main" id="{519FA62B-A2C9-49F5-8C45-9D5CDCD72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086" name="Group 72">
            <a:extLst>
              <a:ext uri="{FF2B5EF4-FFF2-40B4-BE49-F238E27FC236}">
                <a16:creationId xmlns:a16="http://schemas.microsoft.com/office/drawing/2014/main" id="{A24E966C-35F3-4DB1-8C23-4BC252E4E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24ADCBC-2A94-4F6E-BC8D-278612B7A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86" name="Rectangle 5">
                <a:extLst>
                  <a:ext uri="{FF2B5EF4-FFF2-40B4-BE49-F238E27FC236}">
                    <a16:creationId xmlns:a16="http://schemas.microsoft.com/office/drawing/2014/main" id="{38F45A3E-0BAF-4E7A-AD24-51B345041D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6">
                <a:extLst>
                  <a:ext uri="{FF2B5EF4-FFF2-40B4-BE49-F238E27FC236}">
                    <a16:creationId xmlns:a16="http://schemas.microsoft.com/office/drawing/2014/main" id="{5340FE26-BABB-409C-A32A-B3D10BD235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7">
                <a:extLst>
                  <a:ext uri="{FF2B5EF4-FFF2-40B4-BE49-F238E27FC236}">
                    <a16:creationId xmlns:a16="http://schemas.microsoft.com/office/drawing/2014/main" id="{A9468B59-1984-42C3-88A4-942CF6EF75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8">
                <a:extLst>
                  <a:ext uri="{FF2B5EF4-FFF2-40B4-BE49-F238E27FC236}">
                    <a16:creationId xmlns:a16="http://schemas.microsoft.com/office/drawing/2014/main" id="{F6B5E914-0078-49CC-AD42-C97DC361CD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D18B3F5A-0978-48AE-9360-8ABC8CEABB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10">
                <a:extLst>
                  <a:ext uri="{FF2B5EF4-FFF2-40B4-BE49-F238E27FC236}">
                    <a16:creationId xmlns:a16="http://schemas.microsoft.com/office/drawing/2014/main" id="{27E73F9B-CBFF-473A-9B41-8964B831E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11">
                <a:extLst>
                  <a:ext uri="{FF2B5EF4-FFF2-40B4-BE49-F238E27FC236}">
                    <a16:creationId xmlns:a16="http://schemas.microsoft.com/office/drawing/2014/main" id="{558218B5-0904-4C19-8935-1A64432BC2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DBCBCB59-A700-4032-AB43-CB06687996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861A9C11-1685-4F09-B995-D5ECAD15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14">
                <a:extLst>
                  <a:ext uri="{FF2B5EF4-FFF2-40B4-BE49-F238E27FC236}">
                    <a16:creationId xmlns:a16="http://schemas.microsoft.com/office/drawing/2014/main" id="{57CCC420-3BF0-4A3E-A4FB-41537B0642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15">
                <a:extLst>
                  <a:ext uri="{FF2B5EF4-FFF2-40B4-BE49-F238E27FC236}">
                    <a16:creationId xmlns:a16="http://schemas.microsoft.com/office/drawing/2014/main" id="{1DEFC6D1-15DA-4DDC-8FD1-B7630B8D6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Line 16">
                <a:extLst>
                  <a:ext uri="{FF2B5EF4-FFF2-40B4-BE49-F238E27FC236}">
                    <a16:creationId xmlns:a16="http://schemas.microsoft.com/office/drawing/2014/main" id="{0C6F2EE9-81FE-4B46-9513-6EC7D93012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98" name="Freeform 17">
                <a:extLst>
                  <a:ext uri="{FF2B5EF4-FFF2-40B4-BE49-F238E27FC236}">
                    <a16:creationId xmlns:a16="http://schemas.microsoft.com/office/drawing/2014/main" id="{26DF77E9-F68C-4FE0-864E-A4A4DE3616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Freeform 18">
                <a:extLst>
                  <a:ext uri="{FF2B5EF4-FFF2-40B4-BE49-F238E27FC236}">
                    <a16:creationId xmlns:a16="http://schemas.microsoft.com/office/drawing/2014/main" id="{9D3495ED-B588-4755-B8BB-18D33E4AC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0" name="Freeform 19">
                <a:extLst>
                  <a:ext uri="{FF2B5EF4-FFF2-40B4-BE49-F238E27FC236}">
                    <a16:creationId xmlns:a16="http://schemas.microsoft.com/office/drawing/2014/main" id="{E76105FE-305A-42A7-B2DD-388B99FAB8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1" name="Freeform 20">
                <a:extLst>
                  <a:ext uri="{FF2B5EF4-FFF2-40B4-BE49-F238E27FC236}">
                    <a16:creationId xmlns:a16="http://schemas.microsoft.com/office/drawing/2014/main" id="{F1883F6E-6FAE-49E2-AE28-02B88BEBF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2" name="Rectangle 21">
                <a:extLst>
                  <a:ext uri="{FF2B5EF4-FFF2-40B4-BE49-F238E27FC236}">
                    <a16:creationId xmlns:a16="http://schemas.microsoft.com/office/drawing/2014/main" id="{8C8A198F-A0AA-455F-ACD5-8587457BDD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03" name="Freeform 22">
                <a:extLst>
                  <a:ext uri="{FF2B5EF4-FFF2-40B4-BE49-F238E27FC236}">
                    <a16:creationId xmlns:a16="http://schemas.microsoft.com/office/drawing/2014/main" id="{E57E155C-0F05-498E-B0E3-33AE15B7E8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" name="Freeform 23">
                <a:extLst>
                  <a:ext uri="{FF2B5EF4-FFF2-40B4-BE49-F238E27FC236}">
                    <a16:creationId xmlns:a16="http://schemas.microsoft.com/office/drawing/2014/main" id="{3D7FB1D7-F9DB-443D-A2D4-40C46F6975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" name="Freeform 24">
                <a:extLst>
                  <a:ext uri="{FF2B5EF4-FFF2-40B4-BE49-F238E27FC236}">
                    <a16:creationId xmlns:a16="http://schemas.microsoft.com/office/drawing/2014/main" id="{9EF7FB08-B52A-4C0D-BF32-AC6D91AE9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" name="Freeform 25">
                <a:extLst>
                  <a:ext uri="{FF2B5EF4-FFF2-40B4-BE49-F238E27FC236}">
                    <a16:creationId xmlns:a16="http://schemas.microsoft.com/office/drawing/2014/main" id="{2A27D708-7911-4EAB-8A9D-E608726B57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" name="Freeform 26">
                <a:extLst>
                  <a:ext uri="{FF2B5EF4-FFF2-40B4-BE49-F238E27FC236}">
                    <a16:creationId xmlns:a16="http://schemas.microsoft.com/office/drawing/2014/main" id="{40A3E3AC-335B-4EAB-A5D4-E72C8434AB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8" name="Freeform 27">
                <a:extLst>
                  <a:ext uri="{FF2B5EF4-FFF2-40B4-BE49-F238E27FC236}">
                    <a16:creationId xmlns:a16="http://schemas.microsoft.com/office/drawing/2014/main" id="{FC4E923E-7CEC-4950-8C12-F40EAE7A36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9" name="Freeform 28">
                <a:extLst>
                  <a:ext uri="{FF2B5EF4-FFF2-40B4-BE49-F238E27FC236}">
                    <a16:creationId xmlns:a16="http://schemas.microsoft.com/office/drawing/2014/main" id="{23A92FB5-3211-4195-8FFA-A8F49F677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0" name="Freeform 29">
                <a:extLst>
                  <a:ext uri="{FF2B5EF4-FFF2-40B4-BE49-F238E27FC236}">
                    <a16:creationId xmlns:a16="http://schemas.microsoft.com/office/drawing/2014/main" id="{BB88442A-84E1-4264-BD24-B14020F21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1" name="Freeform 30">
                <a:extLst>
                  <a:ext uri="{FF2B5EF4-FFF2-40B4-BE49-F238E27FC236}">
                    <a16:creationId xmlns:a16="http://schemas.microsoft.com/office/drawing/2014/main" id="{B47AD665-0844-40BF-AE62-BA493929C5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2" name="Freeform 31">
                <a:extLst>
                  <a:ext uri="{FF2B5EF4-FFF2-40B4-BE49-F238E27FC236}">
                    <a16:creationId xmlns:a16="http://schemas.microsoft.com/office/drawing/2014/main" id="{01D8E540-292C-4867-BD21-43910262E9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A00C8F50-D632-4BE8-B5BF-8AEAE2D13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76" name="Freeform 32">
                <a:extLst>
                  <a:ext uri="{FF2B5EF4-FFF2-40B4-BE49-F238E27FC236}">
                    <a16:creationId xmlns:a16="http://schemas.microsoft.com/office/drawing/2014/main" id="{7870CC07-8D37-4F4D-A73B-9762FFAB1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Freeform 33">
                <a:extLst>
                  <a:ext uri="{FF2B5EF4-FFF2-40B4-BE49-F238E27FC236}">
                    <a16:creationId xmlns:a16="http://schemas.microsoft.com/office/drawing/2014/main" id="{06B84BAB-C27B-4804-9496-FDDA7FF6F2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8" name="Freeform 34">
                <a:extLst>
                  <a:ext uri="{FF2B5EF4-FFF2-40B4-BE49-F238E27FC236}">
                    <a16:creationId xmlns:a16="http://schemas.microsoft.com/office/drawing/2014/main" id="{45E90447-AF32-4C90-8940-D5EBE9F640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9" name="Freeform 35">
                <a:extLst>
                  <a:ext uri="{FF2B5EF4-FFF2-40B4-BE49-F238E27FC236}">
                    <a16:creationId xmlns:a16="http://schemas.microsoft.com/office/drawing/2014/main" id="{DFD35AB5-2871-471E-87D3-C3C024C31E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36">
                <a:extLst>
                  <a:ext uri="{FF2B5EF4-FFF2-40B4-BE49-F238E27FC236}">
                    <a16:creationId xmlns:a16="http://schemas.microsoft.com/office/drawing/2014/main" id="{60EED77B-C4CD-44DE-B7AA-472CBEE6E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37">
                <a:extLst>
                  <a:ext uri="{FF2B5EF4-FFF2-40B4-BE49-F238E27FC236}">
                    <a16:creationId xmlns:a16="http://schemas.microsoft.com/office/drawing/2014/main" id="{68122908-2E24-4971-A70E-29CFE953E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38">
                <a:extLst>
                  <a:ext uri="{FF2B5EF4-FFF2-40B4-BE49-F238E27FC236}">
                    <a16:creationId xmlns:a16="http://schemas.microsoft.com/office/drawing/2014/main" id="{43930918-848F-4F70-8C42-426DCCB4D4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Freeform 39">
                <a:extLst>
                  <a:ext uri="{FF2B5EF4-FFF2-40B4-BE49-F238E27FC236}">
                    <a16:creationId xmlns:a16="http://schemas.microsoft.com/office/drawing/2014/main" id="{7C2C1A0B-06A1-4F89-9A58-66CAB57F1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40">
                <a:extLst>
                  <a:ext uri="{FF2B5EF4-FFF2-40B4-BE49-F238E27FC236}">
                    <a16:creationId xmlns:a16="http://schemas.microsoft.com/office/drawing/2014/main" id="{F26FAEF0-6EA1-41B4-AC1D-0BC56E43EF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Rectangle 41">
                <a:extLst>
                  <a:ext uri="{FF2B5EF4-FFF2-40B4-BE49-F238E27FC236}">
                    <a16:creationId xmlns:a16="http://schemas.microsoft.com/office/drawing/2014/main" id="{563F085C-A9C1-47AB-9656-468B79DE5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93B1A07-0236-4926-8D53-0A01D1D99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087" name="Rectangle 114">
              <a:extLst>
                <a:ext uri="{FF2B5EF4-FFF2-40B4-BE49-F238E27FC236}">
                  <a16:creationId xmlns:a16="http://schemas.microsoft.com/office/drawing/2014/main" id="{97CDDBDA-B83A-4359-A2A4-0B03E4A6F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6" name="Picture 2">
              <a:extLst>
                <a:ext uri="{FF2B5EF4-FFF2-40B4-BE49-F238E27FC236}">
                  <a16:creationId xmlns:a16="http://schemas.microsoft.com/office/drawing/2014/main" id="{A5A12CF3-09C7-4DA2-965F-47D18D686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5 Common Encryption Algorithms and the Unbreakables of the Future">
            <a:extLst>
              <a:ext uri="{FF2B5EF4-FFF2-40B4-BE49-F238E27FC236}">
                <a16:creationId xmlns:a16="http://schemas.microsoft.com/office/drawing/2014/main" id="{97E38A9A-130B-46CB-8EE2-F917FB106C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"/>
          <a:stretch/>
        </p:blipFill>
        <p:spPr bwMode="auto">
          <a:xfrm>
            <a:off x="3611" y="10"/>
            <a:ext cx="1218838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21E4882-1AB7-4753-AAFC-4105FD7FC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3088" name="Round Diagonal Corner Rectangle 7">
              <a:extLst>
                <a:ext uri="{FF2B5EF4-FFF2-40B4-BE49-F238E27FC236}">
                  <a16:creationId xmlns:a16="http://schemas.microsoft.com/office/drawing/2014/main" id="{274F85DD-3631-42CA-9A46-A8E38A637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8080693C-1F6B-4C13-9592-C0CBC33E4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140" name="Freeform 32">
                <a:extLst>
                  <a:ext uri="{FF2B5EF4-FFF2-40B4-BE49-F238E27FC236}">
                    <a16:creationId xmlns:a16="http://schemas.microsoft.com/office/drawing/2014/main" id="{FC648D9D-2B7B-4DD1-95A0-658A6DD35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41" name="Freeform 33">
                <a:extLst>
                  <a:ext uri="{FF2B5EF4-FFF2-40B4-BE49-F238E27FC236}">
                    <a16:creationId xmlns:a16="http://schemas.microsoft.com/office/drawing/2014/main" id="{F4901A22-D165-4476-A736-865C836AD6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42" name="Freeform 34">
                <a:extLst>
                  <a:ext uri="{FF2B5EF4-FFF2-40B4-BE49-F238E27FC236}">
                    <a16:creationId xmlns:a16="http://schemas.microsoft.com/office/drawing/2014/main" id="{A98176E9-7B32-460E-A7BB-DB5F9795EE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43" name="Freeform 37">
                <a:extLst>
                  <a:ext uri="{FF2B5EF4-FFF2-40B4-BE49-F238E27FC236}">
                    <a16:creationId xmlns:a16="http://schemas.microsoft.com/office/drawing/2014/main" id="{9206F027-8CEA-4A23-BCA1-051C60BE06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D6C38CE9-0D8D-4151-B7E4-24620F1AC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134" name="Freeform 35">
                <a:extLst>
                  <a:ext uri="{FF2B5EF4-FFF2-40B4-BE49-F238E27FC236}">
                    <a16:creationId xmlns:a16="http://schemas.microsoft.com/office/drawing/2014/main" id="{ADAACF02-10E1-441D-89F7-CBC3B3739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35" name="Freeform 36">
                <a:extLst>
                  <a:ext uri="{FF2B5EF4-FFF2-40B4-BE49-F238E27FC236}">
                    <a16:creationId xmlns:a16="http://schemas.microsoft.com/office/drawing/2014/main" id="{E490D4D0-46C3-47F4-9123-6D081BAB2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36" name="Freeform 38">
                <a:extLst>
                  <a:ext uri="{FF2B5EF4-FFF2-40B4-BE49-F238E27FC236}">
                    <a16:creationId xmlns:a16="http://schemas.microsoft.com/office/drawing/2014/main" id="{B88265EF-D686-448B-AAF8-2C2BC95BDC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37" name="Freeform 39">
                <a:extLst>
                  <a:ext uri="{FF2B5EF4-FFF2-40B4-BE49-F238E27FC236}">
                    <a16:creationId xmlns:a16="http://schemas.microsoft.com/office/drawing/2014/main" id="{86E482BB-D007-4DC9-ACF8-0A5209B44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38" name="Freeform 40">
                <a:extLst>
                  <a:ext uri="{FF2B5EF4-FFF2-40B4-BE49-F238E27FC236}">
                    <a16:creationId xmlns:a16="http://schemas.microsoft.com/office/drawing/2014/main" id="{CEA0D54F-AB4A-4676-A056-A3A63F6647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39" name="Rectangle 41">
                <a:extLst>
                  <a:ext uri="{FF2B5EF4-FFF2-40B4-BE49-F238E27FC236}">
                    <a16:creationId xmlns:a16="http://schemas.microsoft.com/office/drawing/2014/main" id="{CAF5E0A2-B472-480D-80D4-5407E208BF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D817FE8A-35FC-447D-8A8E-6F9A314F0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130" name="Freeform 32">
                <a:extLst>
                  <a:ext uri="{FF2B5EF4-FFF2-40B4-BE49-F238E27FC236}">
                    <a16:creationId xmlns:a16="http://schemas.microsoft.com/office/drawing/2014/main" id="{E5FC3F46-FA6B-4DA5-BC93-2FB0FB2CEC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31" name="Freeform 33">
                <a:extLst>
                  <a:ext uri="{FF2B5EF4-FFF2-40B4-BE49-F238E27FC236}">
                    <a16:creationId xmlns:a16="http://schemas.microsoft.com/office/drawing/2014/main" id="{BA60AA9F-B728-425F-B041-59F45DB0D6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32" name="Freeform 34">
                <a:extLst>
                  <a:ext uri="{FF2B5EF4-FFF2-40B4-BE49-F238E27FC236}">
                    <a16:creationId xmlns:a16="http://schemas.microsoft.com/office/drawing/2014/main" id="{889F1B32-7009-4BD1-8F32-5573BDC23A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33" name="Freeform 37">
                <a:extLst>
                  <a:ext uri="{FF2B5EF4-FFF2-40B4-BE49-F238E27FC236}">
                    <a16:creationId xmlns:a16="http://schemas.microsoft.com/office/drawing/2014/main" id="{F0C5AC7B-1344-4DD2-9A50-B2816DE187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94703B2C-EC15-4EF9-91D2-6FF344F44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124" name="Freeform 35">
                <a:extLst>
                  <a:ext uri="{FF2B5EF4-FFF2-40B4-BE49-F238E27FC236}">
                    <a16:creationId xmlns:a16="http://schemas.microsoft.com/office/drawing/2014/main" id="{D58B038C-F941-4858-A370-DA42FC974A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25" name="Freeform 36">
                <a:extLst>
                  <a:ext uri="{FF2B5EF4-FFF2-40B4-BE49-F238E27FC236}">
                    <a16:creationId xmlns:a16="http://schemas.microsoft.com/office/drawing/2014/main" id="{7A8B946E-ED4F-476A-AC37-E388554B66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26" name="Freeform 38">
                <a:extLst>
                  <a:ext uri="{FF2B5EF4-FFF2-40B4-BE49-F238E27FC236}">
                    <a16:creationId xmlns:a16="http://schemas.microsoft.com/office/drawing/2014/main" id="{9E075BA0-3656-420A-AE6E-64F416E633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27" name="Freeform 39">
                <a:extLst>
                  <a:ext uri="{FF2B5EF4-FFF2-40B4-BE49-F238E27FC236}">
                    <a16:creationId xmlns:a16="http://schemas.microsoft.com/office/drawing/2014/main" id="{5C64EF6E-DC01-4A22-85CF-7D46A4F134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28" name="Freeform 40">
                <a:extLst>
                  <a:ext uri="{FF2B5EF4-FFF2-40B4-BE49-F238E27FC236}">
                    <a16:creationId xmlns:a16="http://schemas.microsoft.com/office/drawing/2014/main" id="{A169CCFA-104E-48CD-B98D-B93B93189A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29" name="Rectangle 41">
                <a:extLst>
                  <a:ext uri="{FF2B5EF4-FFF2-40B4-BE49-F238E27FC236}">
                    <a16:creationId xmlns:a16="http://schemas.microsoft.com/office/drawing/2014/main" id="{05F45422-69F2-4AB6-B456-3FDACFE0B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63B4954-E05B-4D16-A02A-9B5959740A50}"/>
              </a:ext>
            </a:extLst>
          </p:cNvPr>
          <p:cNvSpPr txBox="1"/>
          <p:nvPr/>
        </p:nvSpPr>
        <p:spPr>
          <a:xfrm>
            <a:off x="3775463" y="1610838"/>
            <a:ext cx="4641074" cy="109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cap="all" dirty="0">
                <a:latin typeface="+mj-lt"/>
                <a:ea typeface="+mj-ea"/>
                <a:cs typeface="+mj-cs"/>
              </a:rPr>
              <a:t>Capstone Project Phase A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A7C80EA2-3503-4E5C-A07F-3059C144F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2" y="3549650"/>
            <a:ext cx="3362323" cy="2156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Students: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Ahmad Haj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Wael Hamada</a:t>
            </a:r>
          </a:p>
          <a:p>
            <a:r>
              <a:rPr lang="en-US" sz="1800" dirty="0">
                <a:solidFill>
                  <a:schemeClr val="tx1"/>
                </a:solidFill>
              </a:rPr>
              <a:t>Supervisor: </a:t>
            </a:r>
            <a:r>
              <a:rPr lang="en-US" b="1" dirty="0">
                <a:solidFill>
                  <a:schemeClr val="tx1"/>
                </a:solidFill>
              </a:rPr>
              <a:t>Reuven Cohen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4BDAB5-39B2-4060-9ABC-2FA94DCF2B6B}"/>
              </a:ext>
            </a:extLst>
          </p:cNvPr>
          <p:cNvSpPr txBox="1"/>
          <p:nvPr/>
        </p:nvSpPr>
        <p:spPr>
          <a:xfrm>
            <a:off x="2954739" y="2001722"/>
            <a:ext cx="6750576" cy="2328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32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 </a:t>
            </a:r>
            <a:endParaRPr lang="en-IL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28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Securing Medical Institutes Data, </a:t>
            </a:r>
          </a:p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28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Encryption using </a:t>
            </a:r>
            <a:r>
              <a:rPr lang="en-US" sz="2800" b="1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E-ART</a:t>
            </a:r>
            <a:r>
              <a:rPr lang="en-US" sz="28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Algorithm.</a:t>
            </a:r>
            <a:endParaRPr lang="en-IL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IL" sz="3200" dirty="0"/>
          </a:p>
        </p:txBody>
      </p:sp>
      <p:pic>
        <p:nvPicPr>
          <p:cNvPr id="173" name="image11.png">
            <a:extLst>
              <a:ext uri="{FF2B5EF4-FFF2-40B4-BE49-F238E27FC236}">
                <a16:creationId xmlns:a16="http://schemas.microsoft.com/office/drawing/2014/main" id="{D848C4E4-84DB-4E5B-BA10-B0B3FB88F1D0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8042996" y="938200"/>
            <a:ext cx="2985366" cy="889025"/>
          </a:xfrm>
          <a:prstGeom prst="rect">
            <a:avLst/>
          </a:prstGeom>
          <a:ln/>
        </p:spPr>
      </p:pic>
      <p:pic>
        <p:nvPicPr>
          <p:cNvPr id="1028" name="Picture 4" descr="The Doctor-Patient Relationship Is Shifting: Here&amp;#39;s How | HIMSS">
            <a:extLst>
              <a:ext uri="{FF2B5EF4-FFF2-40B4-BE49-F238E27FC236}">
                <a16:creationId xmlns:a16="http://schemas.microsoft.com/office/drawing/2014/main" id="{14D540D5-16E4-4F14-BCC6-95D16ABDD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583" y="3644132"/>
            <a:ext cx="4434305" cy="2328010"/>
          </a:xfrm>
          <a:prstGeom prst="rect">
            <a:avLst/>
          </a:prstGeom>
          <a:ln>
            <a:noFill/>
          </a:ln>
          <a:effectLst>
            <a:reflection blurRad="6350" stA="50000" endA="300" endPos="38500" dist="50800" dir="5400000" sy="-100000" algn="bl" rotWithShape="0"/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95146C-5FC8-4E56-8DBE-6EF558BA08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0713" y="5516641"/>
            <a:ext cx="226337" cy="30366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A6E524-5F1D-4BF5-A63B-22EE18607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6179-CB57-45C5-B74D-A39B45560253}" type="slidenum">
              <a:rPr lang="en-IL" sz="1400" smtClean="0">
                <a:highlight>
                  <a:srgbClr val="000000"/>
                </a:highlight>
              </a:rPr>
              <a:t>1</a:t>
            </a:fld>
            <a:endParaRPr lang="en-IL" sz="1400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78356099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7065E17B-CDCD-46E2-BC9B-1D82F571C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45" name="Rectangle 44">
              <a:extLst>
                <a:ext uri="{FF2B5EF4-FFF2-40B4-BE49-F238E27FC236}">
                  <a16:creationId xmlns:a16="http://schemas.microsoft.com/office/drawing/2014/main" id="{A9AC8922-D691-4F33-86FF-674B72C9E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2">
              <a:extLst>
                <a:ext uri="{FF2B5EF4-FFF2-40B4-BE49-F238E27FC236}">
                  <a16:creationId xmlns:a16="http://schemas.microsoft.com/office/drawing/2014/main" id="{30A72236-D2DA-40B6-9BD4-531CCA5877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2" descr="How Cybersecurity Works to Keep Your Data Safe — Reciprocity">
            <a:extLst>
              <a:ext uri="{FF2B5EF4-FFF2-40B4-BE49-F238E27FC236}">
                <a16:creationId xmlns:a16="http://schemas.microsoft.com/office/drawing/2014/main" id="{C29E02C3-D58A-4F82-AB69-6F4D63224D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8" r="16064"/>
          <a:stretch/>
        </p:blipFill>
        <p:spPr bwMode="auto">
          <a:xfrm>
            <a:off x="3611" y="10"/>
            <a:ext cx="1218838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AD7BB894-81D1-4268-8FE7-FAC125D3B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49" name="Round Diagonal Corner Rectangle 7">
              <a:extLst>
                <a:ext uri="{FF2B5EF4-FFF2-40B4-BE49-F238E27FC236}">
                  <a16:creationId xmlns:a16="http://schemas.microsoft.com/office/drawing/2014/main" id="{E962C5C5-76A5-44BE-990D-2D936E9E3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39433C4-8265-4EE1-83B8-EC545DE3D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70" name="Freeform 32">
                <a:extLst>
                  <a:ext uri="{FF2B5EF4-FFF2-40B4-BE49-F238E27FC236}">
                    <a16:creationId xmlns:a16="http://schemas.microsoft.com/office/drawing/2014/main" id="{14270815-FD6F-4B15-93D0-1FD13352F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71" name="Freeform 33">
                <a:extLst>
                  <a:ext uri="{FF2B5EF4-FFF2-40B4-BE49-F238E27FC236}">
                    <a16:creationId xmlns:a16="http://schemas.microsoft.com/office/drawing/2014/main" id="{D77407DE-D2AD-4379-AEA5-C9C4E35630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72" name="Freeform 34">
                <a:extLst>
                  <a:ext uri="{FF2B5EF4-FFF2-40B4-BE49-F238E27FC236}">
                    <a16:creationId xmlns:a16="http://schemas.microsoft.com/office/drawing/2014/main" id="{A924862C-F355-4157-949F-825AA97006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73" name="Freeform 37">
                <a:extLst>
                  <a:ext uri="{FF2B5EF4-FFF2-40B4-BE49-F238E27FC236}">
                    <a16:creationId xmlns:a16="http://schemas.microsoft.com/office/drawing/2014/main" id="{7FFD9B8C-A260-4F35-9809-8FC4A6AC09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10D3673-7258-45B7-B5C9-F5C67AC58D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64" name="Freeform 35">
                <a:extLst>
                  <a:ext uri="{FF2B5EF4-FFF2-40B4-BE49-F238E27FC236}">
                    <a16:creationId xmlns:a16="http://schemas.microsoft.com/office/drawing/2014/main" id="{7EF49AE2-8ACA-464C-8F7E-4446787B6F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65" name="Freeform 36">
                <a:extLst>
                  <a:ext uri="{FF2B5EF4-FFF2-40B4-BE49-F238E27FC236}">
                    <a16:creationId xmlns:a16="http://schemas.microsoft.com/office/drawing/2014/main" id="{4310E76A-A710-428B-8202-4503658C22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66" name="Freeform 38">
                <a:extLst>
                  <a:ext uri="{FF2B5EF4-FFF2-40B4-BE49-F238E27FC236}">
                    <a16:creationId xmlns:a16="http://schemas.microsoft.com/office/drawing/2014/main" id="{27875C0C-9151-4083-95CE-35229F8907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67" name="Freeform 39">
                <a:extLst>
                  <a:ext uri="{FF2B5EF4-FFF2-40B4-BE49-F238E27FC236}">
                    <a16:creationId xmlns:a16="http://schemas.microsoft.com/office/drawing/2014/main" id="{A8C9CD35-4A6C-497D-9B21-85B71A5941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68" name="Freeform 40">
                <a:extLst>
                  <a:ext uri="{FF2B5EF4-FFF2-40B4-BE49-F238E27FC236}">
                    <a16:creationId xmlns:a16="http://schemas.microsoft.com/office/drawing/2014/main" id="{17C8FADE-3DA4-41BD-83B6-32EDF76648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69" name="Rectangle 41">
                <a:extLst>
                  <a:ext uri="{FF2B5EF4-FFF2-40B4-BE49-F238E27FC236}">
                    <a16:creationId xmlns:a16="http://schemas.microsoft.com/office/drawing/2014/main" id="{9BEDB57A-A173-4C07-A34E-AEE2FF4184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82CBCBD-A120-4A7E-B750-CF48FE8BA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60" name="Freeform 32">
                <a:extLst>
                  <a:ext uri="{FF2B5EF4-FFF2-40B4-BE49-F238E27FC236}">
                    <a16:creationId xmlns:a16="http://schemas.microsoft.com/office/drawing/2014/main" id="{07782116-9E46-470F-B527-C3A36D4148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61" name="Freeform 33">
                <a:extLst>
                  <a:ext uri="{FF2B5EF4-FFF2-40B4-BE49-F238E27FC236}">
                    <a16:creationId xmlns:a16="http://schemas.microsoft.com/office/drawing/2014/main" id="{604F6622-9907-4906-A0A6-1DC32E5DBB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62" name="Freeform 34">
                <a:extLst>
                  <a:ext uri="{FF2B5EF4-FFF2-40B4-BE49-F238E27FC236}">
                    <a16:creationId xmlns:a16="http://schemas.microsoft.com/office/drawing/2014/main" id="{2EFD37C9-9386-4055-89A4-1863E8C061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63" name="Freeform 37">
                <a:extLst>
                  <a:ext uri="{FF2B5EF4-FFF2-40B4-BE49-F238E27FC236}">
                    <a16:creationId xmlns:a16="http://schemas.microsoft.com/office/drawing/2014/main" id="{63DB71AB-809F-4204-824E-B78D40C1E2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ADC9D47-4147-48BA-877D-A42148765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54" name="Freeform 35">
                <a:extLst>
                  <a:ext uri="{FF2B5EF4-FFF2-40B4-BE49-F238E27FC236}">
                    <a16:creationId xmlns:a16="http://schemas.microsoft.com/office/drawing/2014/main" id="{39FDE9B4-6C4E-446A-BD52-7F201154EE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55" name="Freeform 36">
                <a:extLst>
                  <a:ext uri="{FF2B5EF4-FFF2-40B4-BE49-F238E27FC236}">
                    <a16:creationId xmlns:a16="http://schemas.microsoft.com/office/drawing/2014/main" id="{1F3BEEC2-56BA-4F2A-8773-A97A55160E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56" name="Freeform 38">
                <a:extLst>
                  <a:ext uri="{FF2B5EF4-FFF2-40B4-BE49-F238E27FC236}">
                    <a16:creationId xmlns:a16="http://schemas.microsoft.com/office/drawing/2014/main" id="{53851CE2-9D59-4593-A63A-17D1C6D86C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57" name="Freeform 39">
                <a:extLst>
                  <a:ext uri="{FF2B5EF4-FFF2-40B4-BE49-F238E27FC236}">
                    <a16:creationId xmlns:a16="http://schemas.microsoft.com/office/drawing/2014/main" id="{F818EF51-1A96-481F-9C3A-18E9786935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58" name="Freeform 40">
                <a:extLst>
                  <a:ext uri="{FF2B5EF4-FFF2-40B4-BE49-F238E27FC236}">
                    <a16:creationId xmlns:a16="http://schemas.microsoft.com/office/drawing/2014/main" id="{04BA4BDD-0F37-41B4-B8FC-29FF1ADEFA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59" name="Rectangle 41">
                <a:extLst>
                  <a:ext uri="{FF2B5EF4-FFF2-40B4-BE49-F238E27FC236}">
                    <a16:creationId xmlns:a16="http://schemas.microsoft.com/office/drawing/2014/main" id="{7ADF6EC1-8B68-40C8-AE96-64FA7FCB6F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F0E46F6-3CBC-4672-ACAE-8A54D7A29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734" y="765540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E-art structure</a:t>
            </a:r>
            <a:endParaRPr lang="en-IL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99E43-BCF4-44DC-B9CC-2B721EAC1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6281" y="1468273"/>
            <a:ext cx="9145056" cy="458417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Key derivation:</a:t>
            </a:r>
          </a:p>
          <a:p>
            <a:r>
              <a:rPr lang="en-US" dirty="0"/>
              <a:t>Two offsets which are constructed from the initial key.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First offset called the variable offset.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Second offset is a dynamic one.</a:t>
            </a:r>
          </a:p>
          <a:p>
            <a:pPr marL="0" indent="0">
              <a:buNone/>
            </a:pPr>
            <a:r>
              <a:rPr lang="en-US" dirty="0"/>
              <a:t>Initial key:</a:t>
            </a:r>
          </a:p>
          <a:p>
            <a:r>
              <a:rPr lang="en-US" dirty="0"/>
              <a:t>Consists of two parameters, N-key and Variance.</a:t>
            </a:r>
          </a:p>
          <a:p>
            <a:r>
              <a:rPr lang="en-US" dirty="0"/>
              <a:t>Both are used to generate the offsets.</a:t>
            </a:r>
          </a:p>
          <a:p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E8CA32-5230-4071-87C1-0736E90CA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6179-CB57-45C5-B74D-A39B45560253}" type="slidenum">
              <a:rPr lang="en-IL" sz="1400" smtClean="0">
                <a:highlight>
                  <a:srgbClr val="000000"/>
                </a:highlight>
              </a:rPr>
              <a:t>10</a:t>
            </a:fld>
            <a:endParaRPr lang="en-IL" sz="1400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433276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Getting Started With Testing in Python – Real Python">
            <a:extLst>
              <a:ext uri="{FF2B5EF4-FFF2-40B4-BE49-F238E27FC236}">
                <a16:creationId xmlns:a16="http://schemas.microsoft.com/office/drawing/2014/main" id="{C64EDFF8-208D-446C-80DE-D82A948AD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911" y="2906808"/>
            <a:ext cx="4444450" cy="3086585"/>
          </a:xfrm>
          <a:prstGeom prst="rect">
            <a:avLst/>
          </a:prstGeom>
          <a:ln>
            <a:noFill/>
          </a:ln>
          <a:effectLst>
            <a:reflection blurRad="6350" stA="52000" endA="300" endPos="35000" dir="5400000" sy="-100000" algn="bl" rotWithShape="0"/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58FF8B-697A-4182-94B7-8984BBFAC1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9494" y="351976"/>
            <a:ext cx="6833010" cy="1092688"/>
          </a:xfrm>
        </p:spPr>
        <p:txBody>
          <a:bodyPr>
            <a:noAutofit/>
          </a:bodyPr>
          <a:lstStyle/>
          <a:p>
            <a:r>
              <a:rPr lang="en-US" sz="5400" dirty="0"/>
              <a:t>ALGORITHM TESTSING</a:t>
            </a:r>
            <a:endParaRPr lang="en-IL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3222FA-3102-4DE9-80F7-5D789736F0FB}"/>
              </a:ext>
            </a:extLst>
          </p:cNvPr>
          <p:cNvSpPr txBox="1"/>
          <p:nvPr/>
        </p:nvSpPr>
        <p:spPr>
          <a:xfrm>
            <a:off x="1853688" y="1689186"/>
            <a:ext cx="8815719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E-ART’s performance and efficiency evaluation will be done by checking the following criteria: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avalanche effect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Frequency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Performance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Randomness Verification – NIST() suit</a:t>
            </a:r>
            <a:endParaRPr lang="en-IL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3EFEF6-4FC3-4C10-AAD1-73FB8562E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6179-CB57-45C5-B74D-A39B45560253}" type="slidenum">
              <a:rPr lang="en-IL" sz="1400" smtClean="0">
                <a:highlight>
                  <a:srgbClr val="000000"/>
                </a:highlight>
              </a:rPr>
              <a:t>11</a:t>
            </a:fld>
            <a:endParaRPr lang="en-IL" sz="1400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7919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CC9BC-4042-455F-938D-A460E6566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7007" y="0"/>
            <a:ext cx="6037986" cy="1478570"/>
          </a:xfrm>
        </p:spPr>
        <p:txBody>
          <a:bodyPr>
            <a:normAutofit/>
          </a:bodyPr>
          <a:lstStyle/>
          <a:p>
            <a:r>
              <a:rPr lang="en-US" sz="5400" dirty="0"/>
              <a:t>Software testing</a:t>
            </a:r>
            <a:endParaRPr lang="en-IL" sz="540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81835EE-0CFC-485C-86DC-88295F4E4F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8129288"/>
              </p:ext>
            </p:extLst>
          </p:nvPr>
        </p:nvGraphicFramePr>
        <p:xfrm>
          <a:off x="2700766" y="1131683"/>
          <a:ext cx="6959280" cy="56230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30085">
                  <a:extLst>
                    <a:ext uri="{9D8B030D-6E8A-4147-A177-3AD203B41FA5}">
                      <a16:colId xmlns:a16="http://schemas.microsoft.com/office/drawing/2014/main" val="967895799"/>
                    </a:ext>
                  </a:extLst>
                </a:gridCol>
                <a:gridCol w="2649555">
                  <a:extLst>
                    <a:ext uri="{9D8B030D-6E8A-4147-A177-3AD203B41FA5}">
                      <a16:colId xmlns:a16="http://schemas.microsoft.com/office/drawing/2014/main" val="1570210691"/>
                    </a:ext>
                  </a:extLst>
                </a:gridCol>
                <a:gridCol w="1739820">
                  <a:extLst>
                    <a:ext uri="{9D8B030D-6E8A-4147-A177-3AD203B41FA5}">
                      <a16:colId xmlns:a16="http://schemas.microsoft.com/office/drawing/2014/main" val="3945696927"/>
                    </a:ext>
                  </a:extLst>
                </a:gridCol>
                <a:gridCol w="1739820">
                  <a:extLst>
                    <a:ext uri="{9D8B030D-6E8A-4147-A177-3AD203B41FA5}">
                      <a16:colId xmlns:a16="http://schemas.microsoft.com/office/drawing/2014/main" val="871404053"/>
                    </a:ext>
                  </a:extLst>
                </a:gridCol>
              </a:tblGrid>
              <a:tr h="289962">
                <a:tc>
                  <a:txBody>
                    <a:bodyPr/>
                    <a:lstStyle/>
                    <a:p>
                      <a:pPr algn="l" rtl="0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Test ID</a:t>
                      </a:r>
                      <a:endParaRPr lang="en-I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013" marR="49013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Description</a:t>
                      </a:r>
                      <a:endParaRPr lang="en-I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013" marR="49013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Expected result </a:t>
                      </a:r>
                      <a:endParaRPr lang="en-I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013" marR="49013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Actual result</a:t>
                      </a:r>
                      <a:endParaRPr lang="en-IL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013" marR="49013" marT="0" marB="0"/>
                </a:tc>
                <a:extLst>
                  <a:ext uri="{0D108BD9-81ED-4DB2-BD59-A6C34878D82A}">
                    <a16:rowId xmlns:a16="http://schemas.microsoft.com/office/drawing/2014/main" val="1710682541"/>
                  </a:ext>
                </a:extLst>
              </a:tr>
              <a:tr h="1165037">
                <a:tc>
                  <a:txBody>
                    <a:bodyPr/>
                    <a:lstStyle/>
                    <a:p>
                      <a:pPr algn="l" rtl="0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1.a</a:t>
                      </a:r>
                      <a:endParaRPr lang="en-IL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013" marR="49013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User enters correct username and password.</a:t>
                      </a:r>
                      <a:endParaRPr lang="en-IL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013" marR="49013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System recognizes the User's data and opens his main window.</a:t>
                      </a:r>
                      <a:endParaRPr lang="en-IL" sz="1400" dirty="0">
                        <a:effectLst/>
                      </a:endParaRPr>
                    </a:p>
                    <a:p>
                      <a:pPr algn="l" rtl="0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IL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013" marR="49013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IL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013" marR="49013" marT="0" marB="0"/>
                </a:tc>
                <a:extLst>
                  <a:ext uri="{0D108BD9-81ED-4DB2-BD59-A6C34878D82A}">
                    <a16:rowId xmlns:a16="http://schemas.microsoft.com/office/drawing/2014/main" val="446389820"/>
                  </a:ext>
                </a:extLst>
              </a:tr>
              <a:tr h="915957">
                <a:tc>
                  <a:txBody>
                    <a:bodyPr/>
                    <a:lstStyle/>
                    <a:p>
                      <a:pPr algn="l" rtl="0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1.b</a:t>
                      </a:r>
                      <a:endParaRPr lang="en-IL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013" marR="49013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User enters incorrect username or incorrect password.</a:t>
                      </a:r>
                      <a:endParaRPr lang="en-I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013" marR="49013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User is Not recognized, and system will display error window.</a:t>
                      </a:r>
                      <a:endParaRPr lang="en-IL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013" marR="49013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IL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013" marR="49013" marT="0" marB="0"/>
                </a:tc>
                <a:extLst>
                  <a:ext uri="{0D108BD9-81ED-4DB2-BD59-A6C34878D82A}">
                    <a16:rowId xmlns:a16="http://schemas.microsoft.com/office/drawing/2014/main" val="4225497962"/>
                  </a:ext>
                </a:extLst>
              </a:tr>
              <a:tr h="1232888">
                <a:tc>
                  <a:txBody>
                    <a:bodyPr/>
                    <a:lstStyle/>
                    <a:p>
                      <a:pPr algn="l" rtl="0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2.a</a:t>
                      </a:r>
                      <a:endParaRPr lang="en-IL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013" marR="49013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Doctors insert new patient data to add him to the system.</a:t>
                      </a:r>
                      <a:endParaRPr lang="en-I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013" marR="49013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Adding this patient to the system and system will display confirmation window</a:t>
                      </a:r>
                      <a:endParaRPr lang="en-IL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013" marR="49013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IL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013" marR="49013" marT="0" marB="0"/>
                </a:tc>
                <a:extLst>
                  <a:ext uri="{0D108BD9-81ED-4DB2-BD59-A6C34878D82A}">
                    <a16:rowId xmlns:a16="http://schemas.microsoft.com/office/drawing/2014/main" val="952407487"/>
                  </a:ext>
                </a:extLst>
              </a:tr>
              <a:tr h="662223">
                <a:tc>
                  <a:txBody>
                    <a:bodyPr/>
                    <a:lstStyle/>
                    <a:p>
                      <a:pPr algn="l" rtl="0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2.b</a:t>
                      </a:r>
                      <a:endParaRPr lang="en-IL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013" marR="49013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Doctors insert existing data of patient to add him to the system.</a:t>
                      </a:r>
                      <a:endParaRPr lang="en-IL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013" marR="49013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The system will display error window.</a:t>
                      </a:r>
                      <a:endParaRPr lang="en-IL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013" marR="49013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IL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013" marR="49013" marT="0" marB="0"/>
                </a:tc>
                <a:extLst>
                  <a:ext uri="{0D108BD9-81ED-4DB2-BD59-A6C34878D82A}">
                    <a16:rowId xmlns:a16="http://schemas.microsoft.com/office/drawing/2014/main" val="1306694580"/>
                  </a:ext>
                </a:extLst>
              </a:tr>
              <a:tr h="662223">
                <a:tc>
                  <a:txBody>
                    <a:bodyPr/>
                    <a:lstStyle/>
                    <a:p>
                      <a:pPr algn="l" rtl="0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4.a</a:t>
                      </a:r>
                      <a:endParaRPr lang="en-IL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013" marR="49013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Doctor with permission "A" Search patient's Files.</a:t>
                      </a:r>
                      <a:endParaRPr lang="en-I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013" marR="49013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The System will display asked data.</a:t>
                      </a:r>
                      <a:endParaRPr lang="en-IL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013" marR="49013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IL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013" marR="49013" marT="0" marB="0"/>
                </a:tc>
                <a:extLst>
                  <a:ext uri="{0D108BD9-81ED-4DB2-BD59-A6C34878D82A}">
                    <a16:rowId xmlns:a16="http://schemas.microsoft.com/office/drawing/2014/main" val="996427054"/>
                  </a:ext>
                </a:extLst>
              </a:tr>
              <a:tr h="662223">
                <a:tc>
                  <a:txBody>
                    <a:bodyPr/>
                    <a:lstStyle/>
                    <a:p>
                      <a:pPr algn="l" rtl="0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4.b</a:t>
                      </a:r>
                      <a:endParaRPr lang="en-IL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013" marR="49013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Doctor with permission "B" Search patient's Files.</a:t>
                      </a:r>
                      <a:endParaRPr lang="en-I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013" marR="49013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The system will display error window.</a:t>
                      </a:r>
                      <a:endParaRPr lang="en-IL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013" marR="49013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IL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013" marR="49013" marT="0" marB="0"/>
                </a:tc>
                <a:extLst>
                  <a:ext uri="{0D108BD9-81ED-4DB2-BD59-A6C34878D82A}">
                    <a16:rowId xmlns:a16="http://schemas.microsoft.com/office/drawing/2014/main" val="4059556828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F677C6-F835-420D-A071-73F878419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6179-CB57-45C5-B74D-A39B45560253}" type="slidenum">
              <a:rPr lang="en-IL" sz="1400" smtClean="0">
                <a:highlight>
                  <a:srgbClr val="000000"/>
                </a:highlight>
              </a:rPr>
              <a:t>12</a:t>
            </a:fld>
            <a:endParaRPr lang="en-IL" sz="1400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47763850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9C9A395D-0E3C-47A2-BD3C-E0B63FFEB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4" name="Rectangle 73">
              <a:extLst>
                <a:ext uri="{FF2B5EF4-FFF2-40B4-BE49-F238E27FC236}">
                  <a16:creationId xmlns:a16="http://schemas.microsoft.com/office/drawing/2014/main" id="{0679A098-1291-4ABE-A761-D1BEDD68E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2">
              <a:extLst>
                <a:ext uri="{FF2B5EF4-FFF2-40B4-BE49-F238E27FC236}">
                  <a16:creationId xmlns:a16="http://schemas.microsoft.com/office/drawing/2014/main" id="{04DF8F41-DD3B-47AD-A8E9-6B42152BE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2" name="Picture 4" descr="Why Is The Role Of The Software Product Engineering Companies? - Amazing  Viral New">
            <a:extLst>
              <a:ext uri="{FF2B5EF4-FFF2-40B4-BE49-F238E27FC236}">
                <a16:creationId xmlns:a16="http://schemas.microsoft.com/office/drawing/2014/main" id="{E9435105-AB2E-42B2-BA60-9811F9C206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8" b="1"/>
          <a:stretch/>
        </p:blipFill>
        <p:spPr bwMode="auto">
          <a:xfrm>
            <a:off x="3611" y="10"/>
            <a:ext cx="1218838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1D4E244F-B3CC-4EA6-AEF8-9C10A9F2D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78" name="Round Diagonal Corner Rectangle 7">
              <a:extLst>
                <a:ext uri="{FF2B5EF4-FFF2-40B4-BE49-F238E27FC236}">
                  <a16:creationId xmlns:a16="http://schemas.microsoft.com/office/drawing/2014/main" id="{3ADF6A4B-498A-43D2-93FC-45D1C94E1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2234058F-4A78-4BDB-BB4C-D5C3A3A50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99" name="Freeform 32">
                <a:extLst>
                  <a:ext uri="{FF2B5EF4-FFF2-40B4-BE49-F238E27FC236}">
                    <a16:creationId xmlns:a16="http://schemas.microsoft.com/office/drawing/2014/main" id="{81923CAD-9918-44BE-9706-67D58C9723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00" name="Freeform 33">
                <a:extLst>
                  <a:ext uri="{FF2B5EF4-FFF2-40B4-BE49-F238E27FC236}">
                    <a16:creationId xmlns:a16="http://schemas.microsoft.com/office/drawing/2014/main" id="{DB4D2157-45E9-4E6B-B4F9-872B39F133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01" name="Freeform 34">
                <a:extLst>
                  <a:ext uri="{FF2B5EF4-FFF2-40B4-BE49-F238E27FC236}">
                    <a16:creationId xmlns:a16="http://schemas.microsoft.com/office/drawing/2014/main" id="{3AF950BB-DE8F-4B49-8982-2DF7730EE3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02" name="Freeform 37">
                <a:extLst>
                  <a:ext uri="{FF2B5EF4-FFF2-40B4-BE49-F238E27FC236}">
                    <a16:creationId xmlns:a16="http://schemas.microsoft.com/office/drawing/2014/main" id="{AE9B44C5-8A5E-4526-99B4-DBB63CC2D1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A910EF9E-D7FF-4921-A289-5AB046461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93" name="Freeform 35">
                <a:extLst>
                  <a:ext uri="{FF2B5EF4-FFF2-40B4-BE49-F238E27FC236}">
                    <a16:creationId xmlns:a16="http://schemas.microsoft.com/office/drawing/2014/main" id="{5D1500E8-0351-4B53-9578-09F33B26CE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94" name="Freeform 36">
                <a:extLst>
                  <a:ext uri="{FF2B5EF4-FFF2-40B4-BE49-F238E27FC236}">
                    <a16:creationId xmlns:a16="http://schemas.microsoft.com/office/drawing/2014/main" id="{65A2BF85-98D8-4340-AF82-808A1EC255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95" name="Freeform 38">
                <a:extLst>
                  <a:ext uri="{FF2B5EF4-FFF2-40B4-BE49-F238E27FC236}">
                    <a16:creationId xmlns:a16="http://schemas.microsoft.com/office/drawing/2014/main" id="{B0441C99-23C8-42B2-A9A2-36F6CE6BA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96" name="Freeform 39">
                <a:extLst>
                  <a:ext uri="{FF2B5EF4-FFF2-40B4-BE49-F238E27FC236}">
                    <a16:creationId xmlns:a16="http://schemas.microsoft.com/office/drawing/2014/main" id="{3304648D-1287-492A-A76B-4724456AE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97" name="Freeform 40">
                <a:extLst>
                  <a:ext uri="{FF2B5EF4-FFF2-40B4-BE49-F238E27FC236}">
                    <a16:creationId xmlns:a16="http://schemas.microsoft.com/office/drawing/2014/main" id="{32B78AFE-D9B6-41B5-B593-4B797DA21E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98" name="Rectangle 41">
                <a:extLst>
                  <a:ext uri="{FF2B5EF4-FFF2-40B4-BE49-F238E27FC236}">
                    <a16:creationId xmlns:a16="http://schemas.microsoft.com/office/drawing/2014/main" id="{BCA10968-EDF7-42D6-90B0-53A80026F8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AD1EB8D8-CD83-45AD-9D5A-A9E2D3C11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89" name="Freeform 32">
                <a:extLst>
                  <a:ext uri="{FF2B5EF4-FFF2-40B4-BE49-F238E27FC236}">
                    <a16:creationId xmlns:a16="http://schemas.microsoft.com/office/drawing/2014/main" id="{8A6D937B-952D-4A1B-BF33-2FEEE73675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90" name="Freeform 33">
                <a:extLst>
                  <a:ext uri="{FF2B5EF4-FFF2-40B4-BE49-F238E27FC236}">
                    <a16:creationId xmlns:a16="http://schemas.microsoft.com/office/drawing/2014/main" id="{B1150F7C-2943-4E9B-9DE9-A6BFE2646E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91" name="Freeform 34">
                <a:extLst>
                  <a:ext uri="{FF2B5EF4-FFF2-40B4-BE49-F238E27FC236}">
                    <a16:creationId xmlns:a16="http://schemas.microsoft.com/office/drawing/2014/main" id="{A4C8781F-2B1E-44FB-A324-F38A31F0C4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92" name="Freeform 37">
                <a:extLst>
                  <a:ext uri="{FF2B5EF4-FFF2-40B4-BE49-F238E27FC236}">
                    <a16:creationId xmlns:a16="http://schemas.microsoft.com/office/drawing/2014/main" id="{D03FBB69-F351-4E02-8966-FCEF0F202A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B201A811-52F0-4094-9436-ED11EA904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83" name="Freeform 35">
                <a:extLst>
                  <a:ext uri="{FF2B5EF4-FFF2-40B4-BE49-F238E27FC236}">
                    <a16:creationId xmlns:a16="http://schemas.microsoft.com/office/drawing/2014/main" id="{9FC3980B-D9F9-442F-9A4E-C7F4E8D102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84" name="Freeform 36">
                <a:extLst>
                  <a:ext uri="{FF2B5EF4-FFF2-40B4-BE49-F238E27FC236}">
                    <a16:creationId xmlns:a16="http://schemas.microsoft.com/office/drawing/2014/main" id="{910EFCEE-C831-466C-AC2F-94F88DBC0D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85" name="Freeform 38">
                <a:extLst>
                  <a:ext uri="{FF2B5EF4-FFF2-40B4-BE49-F238E27FC236}">
                    <a16:creationId xmlns:a16="http://schemas.microsoft.com/office/drawing/2014/main" id="{2615A3E9-7D96-4000-98B6-AEEF6A6433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86" name="Freeform 39">
                <a:extLst>
                  <a:ext uri="{FF2B5EF4-FFF2-40B4-BE49-F238E27FC236}">
                    <a16:creationId xmlns:a16="http://schemas.microsoft.com/office/drawing/2014/main" id="{32C5195D-6336-43F8-B899-DF72D2AE86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87" name="Freeform 40">
                <a:extLst>
                  <a:ext uri="{FF2B5EF4-FFF2-40B4-BE49-F238E27FC236}">
                    <a16:creationId xmlns:a16="http://schemas.microsoft.com/office/drawing/2014/main" id="{8ABD3FAB-A4EA-4D58-8742-268B17D11E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88" name="Rectangle 41">
                <a:extLst>
                  <a:ext uri="{FF2B5EF4-FFF2-40B4-BE49-F238E27FC236}">
                    <a16:creationId xmlns:a16="http://schemas.microsoft.com/office/drawing/2014/main" id="{A9C0472A-2593-4A0C-A011-A742360A06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BD390D-5F38-46C1-8202-262AC0D62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530" y="1003301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PRODUCT attributes</a:t>
            </a:r>
            <a:endParaRPr lang="en-IL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84206-EE19-44E5-95A2-A159A553D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3477" y="2044701"/>
            <a:ext cx="9905999" cy="3454399"/>
          </a:xfrm>
        </p:spPr>
        <p:txBody>
          <a:bodyPr anchor="ctr">
            <a:normAutofit/>
          </a:bodyPr>
          <a:lstStyle/>
          <a:p>
            <a:r>
              <a:rPr lang="en-US" dirty="0"/>
              <a:t>High level of security when dealing with big data</a:t>
            </a:r>
          </a:p>
          <a:p>
            <a:r>
              <a:rPr lang="en-US" dirty="0"/>
              <a:t>Decent encryption time</a:t>
            </a:r>
          </a:p>
          <a:p>
            <a:r>
              <a:rPr lang="en-US" dirty="0"/>
              <a:t>Light on resources</a:t>
            </a:r>
          </a:p>
          <a:p>
            <a:r>
              <a:rPr lang="en-US" dirty="0"/>
              <a:t>Easy-to-use application interface</a:t>
            </a:r>
          </a:p>
          <a:p>
            <a:pPr marL="0" indent="0">
              <a:buNone/>
            </a:pP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E7C87-1D63-46AE-8696-F9BDD219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6179-CB57-45C5-B74D-A39B45560253}" type="slidenum">
              <a:rPr lang="en-IL" sz="1400" smtClean="0">
                <a:highlight>
                  <a:srgbClr val="000000"/>
                </a:highlight>
              </a:rPr>
              <a:t>13</a:t>
            </a:fld>
            <a:endParaRPr lang="en-IL" sz="1400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7585777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19EC2-509B-4461-AD4B-1E3E5AB09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209" y="207253"/>
            <a:ext cx="6729747" cy="1694081"/>
          </a:xfrm>
        </p:spPr>
        <p:txBody>
          <a:bodyPr>
            <a:normAutofit/>
          </a:bodyPr>
          <a:lstStyle/>
          <a:p>
            <a:r>
              <a:rPr lang="en-US" sz="5400" dirty="0"/>
              <a:t>DEVELOPING TOOLS</a:t>
            </a:r>
            <a:endParaRPr lang="en-IL" sz="5400" dirty="0"/>
          </a:p>
        </p:txBody>
      </p:sp>
      <p:pic>
        <p:nvPicPr>
          <p:cNvPr id="3074" name="Picture 2" descr="Java (פלטפורמת תוכנה) – ויקיפדיה">
            <a:extLst>
              <a:ext uri="{FF2B5EF4-FFF2-40B4-BE49-F238E27FC236}">
                <a16:creationId xmlns:a16="http://schemas.microsoft.com/office/drawing/2014/main" id="{9201D91A-3A44-43D0-84DC-EA66EA462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335" y="1901334"/>
            <a:ext cx="1763163" cy="2791112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itHub API OAuth in 2020. - DEV Community">
            <a:extLst>
              <a:ext uri="{FF2B5EF4-FFF2-40B4-BE49-F238E27FC236}">
                <a16:creationId xmlns:a16="http://schemas.microsoft.com/office/drawing/2014/main" id="{D4395FF5-D6E1-4F47-A48B-57A17E52D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0" y="2021595"/>
            <a:ext cx="4819650" cy="2711053"/>
          </a:xfrm>
          <a:prstGeom prst="rect">
            <a:avLst/>
          </a:prstGeom>
          <a:ln>
            <a:noFill/>
          </a:ln>
          <a:effectLst>
            <a:reflection blurRad="6350" stA="50000" endA="300" endPos="55000" dir="5400000" sy="-100000" algn="bl" rotWithShape="0"/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gile methodogy">
            <a:extLst>
              <a:ext uri="{FF2B5EF4-FFF2-40B4-BE49-F238E27FC236}">
                <a16:creationId xmlns:a16="http://schemas.microsoft.com/office/drawing/2014/main" id="{107FF696-1065-4084-B7E8-B255BD99D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74" y="2125351"/>
            <a:ext cx="4587409" cy="2607297"/>
          </a:xfrm>
          <a:prstGeom prst="rect">
            <a:avLst/>
          </a:prstGeom>
          <a:ln>
            <a:noFill/>
          </a:ln>
          <a:effectLst>
            <a:reflection blurRad="6350" stA="50000" endA="300" endPos="55000" dir="5400000" sy="-100000" algn="bl" rotWithShape="0"/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CCE692-9F35-44DE-95FD-05A1FD258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6179-CB57-45C5-B74D-A39B45560253}" type="slidenum">
              <a:rPr lang="en-IL" sz="1400" smtClean="0">
                <a:highlight>
                  <a:srgbClr val="000000"/>
                </a:highlight>
              </a:rPr>
              <a:t>14</a:t>
            </a:fld>
            <a:endParaRPr lang="en-IL" sz="1400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00096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E0CA6-327C-4A43-A505-36EEF8022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8892" y="109802"/>
            <a:ext cx="1674215" cy="1478570"/>
          </a:xfrm>
        </p:spPr>
        <p:txBody>
          <a:bodyPr>
            <a:normAutofit/>
          </a:bodyPr>
          <a:lstStyle/>
          <a:p>
            <a:r>
              <a:rPr lang="en-US" sz="5400" dirty="0"/>
              <a:t>GUI</a:t>
            </a:r>
            <a:endParaRPr lang="en-IL" sz="5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A8A590-0F9E-4D9C-AEF5-F81392326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157" y="1588373"/>
            <a:ext cx="5254365" cy="394876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8E9CABC-7E37-446D-A4EA-51FA20571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77" y="1588373"/>
            <a:ext cx="5254365" cy="39487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5B91FD-6DF1-4399-B367-CF1EA5A74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6179-CB57-45C5-B74D-A39B45560253}" type="slidenum">
              <a:rPr lang="en-IL" sz="1400" smtClean="0">
                <a:highlight>
                  <a:srgbClr val="000000"/>
                </a:highlight>
              </a:rPr>
              <a:t>15</a:t>
            </a:fld>
            <a:endParaRPr lang="en-IL" sz="1400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97527912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8EF3F9-42AB-4493-A12B-115319151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8" y="1367999"/>
            <a:ext cx="6913983" cy="53127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4F334B-F694-4413-A9C1-601F6469E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6179-CB57-45C5-B74D-A39B45560253}" type="slidenum">
              <a:rPr lang="en-IL" sz="1400" smtClean="0">
                <a:highlight>
                  <a:srgbClr val="000000"/>
                </a:highlight>
              </a:rPr>
              <a:t>16</a:t>
            </a:fld>
            <a:endParaRPr lang="en-IL" sz="1400" dirty="0">
              <a:highlight>
                <a:srgbClr val="000000"/>
              </a:highlight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CC56E2A-E2C6-44CE-B436-9B6F430B159D}"/>
              </a:ext>
            </a:extLst>
          </p:cNvPr>
          <p:cNvSpPr txBox="1">
            <a:spLocks/>
          </p:cNvSpPr>
          <p:nvPr/>
        </p:nvSpPr>
        <p:spPr>
          <a:xfrm>
            <a:off x="2670043" y="249491"/>
            <a:ext cx="7125604" cy="1129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/>
              <a:t>Class diagram</a:t>
            </a:r>
            <a:endParaRPr lang="en-IL" sz="5400" dirty="0"/>
          </a:p>
        </p:txBody>
      </p:sp>
    </p:spTree>
    <p:extLst>
      <p:ext uri="{BB962C8B-B14F-4D97-AF65-F5344CB8AC3E}">
        <p14:creationId xmlns:p14="http://schemas.microsoft.com/office/powerpoint/2010/main" val="2142337329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D8D57-5DCE-4819-9DBB-ED6655C3E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043" y="249491"/>
            <a:ext cx="7125604" cy="1129491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USE CASE DIAGRAM</a:t>
            </a:r>
            <a:endParaRPr lang="en-IL" sz="5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BBB73E-C3C6-481E-A0D4-EF4F7B222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11" y="1261287"/>
            <a:ext cx="6848669" cy="525668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7385FF-E9CD-4F7D-8DC7-55620496C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6179-CB57-45C5-B74D-A39B45560253}" type="slidenum">
              <a:rPr lang="en-IL" sz="1400" smtClean="0">
                <a:highlight>
                  <a:srgbClr val="000000"/>
                </a:highlight>
              </a:rPr>
              <a:t>17</a:t>
            </a:fld>
            <a:endParaRPr lang="en-IL" sz="1400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07798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F1663-F321-4C9B-A5F9-6DAC8BD29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132" y="158531"/>
            <a:ext cx="4029868" cy="1478570"/>
          </a:xfrm>
        </p:spPr>
        <p:txBody>
          <a:bodyPr>
            <a:normAutofit/>
          </a:bodyPr>
          <a:lstStyle/>
          <a:p>
            <a:r>
              <a:rPr lang="en-US" sz="5400" dirty="0"/>
              <a:t>Challenges</a:t>
            </a:r>
            <a:endParaRPr lang="en-IL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F8D5A-EF8A-4B54-A35B-9C4E78641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732" y="1970476"/>
            <a:ext cx="4029868" cy="3186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Challenges:</a:t>
            </a:r>
          </a:p>
          <a:p>
            <a:r>
              <a:rPr lang="en-US" dirty="0"/>
              <a:t>Dataset collecting</a:t>
            </a:r>
          </a:p>
          <a:p>
            <a:r>
              <a:rPr lang="en-US" dirty="0"/>
              <a:t>Efficient algorithm</a:t>
            </a:r>
          </a:p>
          <a:p>
            <a:r>
              <a:rPr lang="en-US" dirty="0"/>
              <a:t>Efficient testing</a:t>
            </a:r>
          </a:p>
          <a:p>
            <a:r>
              <a:rPr lang="en-US" dirty="0"/>
              <a:t>High security level</a:t>
            </a:r>
          </a:p>
        </p:txBody>
      </p:sp>
      <p:pic>
        <p:nvPicPr>
          <p:cNvPr id="1026" name="Picture 2" descr="SAGESSE project: state of the art and next challenges | UNIMED">
            <a:extLst>
              <a:ext uri="{FF2B5EF4-FFF2-40B4-BE49-F238E27FC236}">
                <a16:creationId xmlns:a16="http://schemas.microsoft.com/office/drawing/2014/main" id="{16538085-6C5F-44A4-8072-B2FF07F40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479" y="2181225"/>
            <a:ext cx="6270907" cy="3524250"/>
          </a:xfrm>
          <a:prstGeom prst="rect">
            <a:avLst/>
          </a:prstGeom>
          <a:ln>
            <a:noFill/>
          </a:ln>
          <a:effectLst>
            <a:reflection blurRad="6350" stA="52000" endA="300" endPos="35000" dir="5400000" sy="-100000" algn="bl" rotWithShape="0"/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CD473-FD39-4B56-98A2-90E554EEE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6179-CB57-45C5-B74D-A39B45560253}" type="slidenum">
              <a:rPr lang="en-IL" sz="1400" smtClean="0">
                <a:highlight>
                  <a:srgbClr val="000000"/>
                </a:highlight>
              </a:rPr>
              <a:t>18</a:t>
            </a:fld>
            <a:endParaRPr lang="en-IL" sz="1400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30255543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D3405-525F-4377-941E-BFCFBC5D5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449" y="346044"/>
            <a:ext cx="4465060" cy="1478570"/>
          </a:xfrm>
        </p:spPr>
        <p:txBody>
          <a:bodyPr>
            <a:normAutofit/>
          </a:bodyPr>
          <a:lstStyle/>
          <a:p>
            <a:r>
              <a:rPr lang="en-US" sz="5400" dirty="0"/>
              <a:t>expectation</a:t>
            </a:r>
            <a:endParaRPr lang="en-IL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6CF9-391B-46D4-BAFA-6D22DB619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6359" y="1658143"/>
            <a:ext cx="9332624" cy="35417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Both the system and the algorithm are expected to pass the planned test.</a:t>
            </a:r>
          </a:p>
          <a:p>
            <a:pPr marL="0" indent="0">
              <a:buNone/>
            </a:pPr>
            <a:r>
              <a:rPr lang="en-US" dirty="0"/>
              <a:t>The following the expected:</a:t>
            </a:r>
          </a:p>
          <a:p>
            <a:r>
              <a:rPr lang="en-US" dirty="0"/>
              <a:t>High level of security</a:t>
            </a:r>
          </a:p>
          <a:p>
            <a:r>
              <a:rPr lang="en-US" dirty="0"/>
              <a:t>Light on resources</a:t>
            </a:r>
          </a:p>
          <a:p>
            <a:r>
              <a:rPr lang="en-US" dirty="0"/>
              <a:t>Good encryption performance</a:t>
            </a:r>
            <a:endParaRPr lang="en-IL" dirty="0"/>
          </a:p>
        </p:txBody>
      </p:sp>
      <p:pic>
        <p:nvPicPr>
          <p:cNvPr id="2050" name="Picture 2" descr="S﻿et High Expectations with Your Employees in These Three Areas">
            <a:extLst>
              <a:ext uri="{FF2B5EF4-FFF2-40B4-BE49-F238E27FC236}">
                <a16:creationId xmlns:a16="http://schemas.microsoft.com/office/drawing/2014/main" id="{6888E445-83A7-4C99-9A3D-DF16B375A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78751"/>
            <a:ext cx="6043178" cy="4000584"/>
          </a:xfrm>
          <a:prstGeom prst="rect">
            <a:avLst/>
          </a:prstGeom>
          <a:ln>
            <a:noFill/>
          </a:ln>
          <a:effectLst>
            <a:reflection blurRad="6350" stA="50000" endA="300" endPos="90000" dir="5400000" sy="-100000" algn="bl" rotWithShape="0"/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23447-8166-46FA-8147-4FC4899F5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6179-CB57-45C5-B74D-A39B45560253}" type="slidenum">
              <a:rPr lang="en-IL" sz="1400" smtClean="0">
                <a:highlight>
                  <a:srgbClr val="000000"/>
                </a:highlight>
              </a:rPr>
              <a:t>19</a:t>
            </a:fld>
            <a:endParaRPr lang="en-IL" sz="1400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7903166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Picture 2">
            <a:extLst>
              <a:ext uri="{FF2B5EF4-FFF2-40B4-BE49-F238E27FC236}">
                <a16:creationId xmlns:a16="http://schemas.microsoft.com/office/drawing/2014/main" id="{5B367C29-5200-4FF1-83B7-18B105A0B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93" name="Group 192">
            <a:extLst>
              <a:ext uri="{FF2B5EF4-FFF2-40B4-BE49-F238E27FC236}">
                <a16:creationId xmlns:a16="http://schemas.microsoft.com/office/drawing/2014/main" id="{EC711491-7BB6-4BE6-A470-44BF61D56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E4F104B-68BE-4E53-A6A5-5C5F93FF7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06" name="Rectangle 5">
                <a:extLst>
                  <a:ext uri="{FF2B5EF4-FFF2-40B4-BE49-F238E27FC236}">
                    <a16:creationId xmlns:a16="http://schemas.microsoft.com/office/drawing/2014/main" id="{EF4A7076-D6BC-4AE1-AE2C-C09B16AAB4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07" name="Freeform 6">
                <a:extLst>
                  <a:ext uri="{FF2B5EF4-FFF2-40B4-BE49-F238E27FC236}">
                    <a16:creationId xmlns:a16="http://schemas.microsoft.com/office/drawing/2014/main" id="{58FA119B-7250-4EC7-912F-F5613CC281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8" name="Freeform 7">
                <a:extLst>
                  <a:ext uri="{FF2B5EF4-FFF2-40B4-BE49-F238E27FC236}">
                    <a16:creationId xmlns:a16="http://schemas.microsoft.com/office/drawing/2014/main" id="{7B9A9AED-D47E-44AD-AD6E-2EECC94D88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9" name="Freeform 8">
                <a:extLst>
                  <a:ext uri="{FF2B5EF4-FFF2-40B4-BE49-F238E27FC236}">
                    <a16:creationId xmlns:a16="http://schemas.microsoft.com/office/drawing/2014/main" id="{00A30ECA-328D-4512-825B-0AD5960467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0" name="Freeform 9">
                <a:extLst>
                  <a:ext uri="{FF2B5EF4-FFF2-40B4-BE49-F238E27FC236}">
                    <a16:creationId xmlns:a16="http://schemas.microsoft.com/office/drawing/2014/main" id="{14A218CE-B3D8-4A43-86CC-48980645AC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1" name="Freeform 10">
                <a:extLst>
                  <a:ext uri="{FF2B5EF4-FFF2-40B4-BE49-F238E27FC236}">
                    <a16:creationId xmlns:a16="http://schemas.microsoft.com/office/drawing/2014/main" id="{E9743B7D-51BF-425C-A4B8-33B2E001E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2" name="Freeform 11">
                <a:extLst>
                  <a:ext uri="{FF2B5EF4-FFF2-40B4-BE49-F238E27FC236}">
                    <a16:creationId xmlns:a16="http://schemas.microsoft.com/office/drawing/2014/main" id="{9BA633B3-C879-4E15-B66C-788B4C60A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3" name="Freeform 12">
                <a:extLst>
                  <a:ext uri="{FF2B5EF4-FFF2-40B4-BE49-F238E27FC236}">
                    <a16:creationId xmlns:a16="http://schemas.microsoft.com/office/drawing/2014/main" id="{324C8953-B4E2-4DA0-B5D5-BD2A735E67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4" name="Freeform 13">
                <a:extLst>
                  <a:ext uri="{FF2B5EF4-FFF2-40B4-BE49-F238E27FC236}">
                    <a16:creationId xmlns:a16="http://schemas.microsoft.com/office/drawing/2014/main" id="{717A3B65-FE80-419B-AB5D-48B5E3A7B4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5" name="Freeform 14">
                <a:extLst>
                  <a:ext uri="{FF2B5EF4-FFF2-40B4-BE49-F238E27FC236}">
                    <a16:creationId xmlns:a16="http://schemas.microsoft.com/office/drawing/2014/main" id="{675ECD78-7D6B-4A3F-8163-392D7F8D69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6" name="Freeform 15">
                <a:extLst>
                  <a:ext uri="{FF2B5EF4-FFF2-40B4-BE49-F238E27FC236}">
                    <a16:creationId xmlns:a16="http://schemas.microsoft.com/office/drawing/2014/main" id="{8D036282-E32F-461D-BFB6-2A58D6D27A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7" name="Line 16">
                <a:extLst>
                  <a:ext uri="{FF2B5EF4-FFF2-40B4-BE49-F238E27FC236}">
                    <a16:creationId xmlns:a16="http://schemas.microsoft.com/office/drawing/2014/main" id="{F95EB10E-5264-467D-8382-A77C4DED2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218" name="Freeform 17">
                <a:extLst>
                  <a:ext uri="{FF2B5EF4-FFF2-40B4-BE49-F238E27FC236}">
                    <a16:creationId xmlns:a16="http://schemas.microsoft.com/office/drawing/2014/main" id="{218F9268-D2F0-487B-A021-8786B65518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9" name="Freeform 18">
                <a:extLst>
                  <a:ext uri="{FF2B5EF4-FFF2-40B4-BE49-F238E27FC236}">
                    <a16:creationId xmlns:a16="http://schemas.microsoft.com/office/drawing/2014/main" id="{B4AEE5AC-EF5C-42E4-B185-A176E19976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0" name="Freeform 19">
                <a:extLst>
                  <a:ext uri="{FF2B5EF4-FFF2-40B4-BE49-F238E27FC236}">
                    <a16:creationId xmlns:a16="http://schemas.microsoft.com/office/drawing/2014/main" id="{E961E89F-C1DB-48E5-8B52-FDDAED9E0E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1" name="Freeform 20">
                <a:extLst>
                  <a:ext uri="{FF2B5EF4-FFF2-40B4-BE49-F238E27FC236}">
                    <a16:creationId xmlns:a16="http://schemas.microsoft.com/office/drawing/2014/main" id="{412962B4-425A-4C36-A65A-0F66ED7CD3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2" name="Rectangle 21">
                <a:extLst>
                  <a:ext uri="{FF2B5EF4-FFF2-40B4-BE49-F238E27FC236}">
                    <a16:creationId xmlns:a16="http://schemas.microsoft.com/office/drawing/2014/main" id="{037BE3F7-563A-4D9A-BC98-C71F727D2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3" name="Freeform 22">
                <a:extLst>
                  <a:ext uri="{FF2B5EF4-FFF2-40B4-BE49-F238E27FC236}">
                    <a16:creationId xmlns:a16="http://schemas.microsoft.com/office/drawing/2014/main" id="{2FDB1005-EB5E-475A-AC43-4ED3E563DE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4" name="Freeform 23">
                <a:extLst>
                  <a:ext uri="{FF2B5EF4-FFF2-40B4-BE49-F238E27FC236}">
                    <a16:creationId xmlns:a16="http://schemas.microsoft.com/office/drawing/2014/main" id="{68BFFBC6-C704-42A7-9D7E-AFB5C37FBD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5" name="Freeform 24">
                <a:extLst>
                  <a:ext uri="{FF2B5EF4-FFF2-40B4-BE49-F238E27FC236}">
                    <a16:creationId xmlns:a16="http://schemas.microsoft.com/office/drawing/2014/main" id="{4888EAD7-EBE9-4549-9A91-6FEC611536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6" name="Freeform 25">
                <a:extLst>
                  <a:ext uri="{FF2B5EF4-FFF2-40B4-BE49-F238E27FC236}">
                    <a16:creationId xmlns:a16="http://schemas.microsoft.com/office/drawing/2014/main" id="{B79BC975-BE42-4B57-8335-1699BC0AB1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7" name="Freeform 26">
                <a:extLst>
                  <a:ext uri="{FF2B5EF4-FFF2-40B4-BE49-F238E27FC236}">
                    <a16:creationId xmlns:a16="http://schemas.microsoft.com/office/drawing/2014/main" id="{3998B4F0-CA80-490A-A256-1600E7EA8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8" name="Freeform 27">
                <a:extLst>
                  <a:ext uri="{FF2B5EF4-FFF2-40B4-BE49-F238E27FC236}">
                    <a16:creationId xmlns:a16="http://schemas.microsoft.com/office/drawing/2014/main" id="{2052C104-8168-487E-9044-454DA83AB2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9" name="Freeform 28">
                <a:extLst>
                  <a:ext uri="{FF2B5EF4-FFF2-40B4-BE49-F238E27FC236}">
                    <a16:creationId xmlns:a16="http://schemas.microsoft.com/office/drawing/2014/main" id="{63ACA30B-5F59-400C-A7CE-D17B5647E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0" name="Freeform 29">
                <a:extLst>
                  <a:ext uri="{FF2B5EF4-FFF2-40B4-BE49-F238E27FC236}">
                    <a16:creationId xmlns:a16="http://schemas.microsoft.com/office/drawing/2014/main" id="{2E16F318-A142-4353-9949-B4E3A09FE0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1" name="Freeform 30">
                <a:extLst>
                  <a:ext uri="{FF2B5EF4-FFF2-40B4-BE49-F238E27FC236}">
                    <a16:creationId xmlns:a16="http://schemas.microsoft.com/office/drawing/2014/main" id="{8AE8DBB4-2468-4A78-A54D-FD77C5DC8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2" name="Freeform 31">
                <a:extLst>
                  <a:ext uri="{FF2B5EF4-FFF2-40B4-BE49-F238E27FC236}">
                    <a16:creationId xmlns:a16="http://schemas.microsoft.com/office/drawing/2014/main" id="{B0E7CEF2-11E4-465C-8F1F-AA8367F96A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88B30AFD-E104-45DD-BFBB-5A41F1413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96" name="Freeform 32">
                <a:extLst>
                  <a:ext uri="{FF2B5EF4-FFF2-40B4-BE49-F238E27FC236}">
                    <a16:creationId xmlns:a16="http://schemas.microsoft.com/office/drawing/2014/main" id="{CE45A3DF-350B-4A5E-AEBE-F0F280AD03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7" name="Freeform 33">
                <a:extLst>
                  <a:ext uri="{FF2B5EF4-FFF2-40B4-BE49-F238E27FC236}">
                    <a16:creationId xmlns:a16="http://schemas.microsoft.com/office/drawing/2014/main" id="{966D2640-A438-4FB6-B781-5A52DEC85C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8" name="Freeform 34">
                <a:extLst>
                  <a:ext uri="{FF2B5EF4-FFF2-40B4-BE49-F238E27FC236}">
                    <a16:creationId xmlns:a16="http://schemas.microsoft.com/office/drawing/2014/main" id="{34E1EFFF-720C-4CC0-9F95-DD1DAF99AD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9" name="Freeform 35">
                <a:extLst>
                  <a:ext uri="{FF2B5EF4-FFF2-40B4-BE49-F238E27FC236}">
                    <a16:creationId xmlns:a16="http://schemas.microsoft.com/office/drawing/2014/main" id="{EA7AB0E1-6C49-409D-86F5-BE00BDDFC0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0" name="Freeform 36">
                <a:extLst>
                  <a:ext uri="{FF2B5EF4-FFF2-40B4-BE49-F238E27FC236}">
                    <a16:creationId xmlns:a16="http://schemas.microsoft.com/office/drawing/2014/main" id="{5D17598C-0C57-4F4E-8F6B-A2AD8071F8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1" name="Freeform 37">
                <a:extLst>
                  <a:ext uri="{FF2B5EF4-FFF2-40B4-BE49-F238E27FC236}">
                    <a16:creationId xmlns:a16="http://schemas.microsoft.com/office/drawing/2014/main" id="{EBEBC0DC-F56F-48FE-824E-E9378C4897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2" name="Freeform 38">
                <a:extLst>
                  <a:ext uri="{FF2B5EF4-FFF2-40B4-BE49-F238E27FC236}">
                    <a16:creationId xmlns:a16="http://schemas.microsoft.com/office/drawing/2014/main" id="{CC7FDCF1-1736-48A0-BDB2-87D6E0906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3" name="Freeform 39">
                <a:extLst>
                  <a:ext uri="{FF2B5EF4-FFF2-40B4-BE49-F238E27FC236}">
                    <a16:creationId xmlns:a16="http://schemas.microsoft.com/office/drawing/2014/main" id="{2A650CF5-564F-44D1-AB08-6C500DD3CE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4" name="Freeform 40">
                <a:extLst>
                  <a:ext uri="{FF2B5EF4-FFF2-40B4-BE49-F238E27FC236}">
                    <a16:creationId xmlns:a16="http://schemas.microsoft.com/office/drawing/2014/main" id="{3108FEFA-0402-4C1C-AE39-5ADC09402F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5" name="Rectangle 41">
                <a:extLst>
                  <a:ext uri="{FF2B5EF4-FFF2-40B4-BE49-F238E27FC236}">
                    <a16:creationId xmlns:a16="http://schemas.microsoft.com/office/drawing/2014/main" id="{340AE827-F344-464F-851C-E03AFC98DC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B58FF8B-697A-4182-94B7-8984BBFAC1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6295" y="177606"/>
            <a:ext cx="3165968" cy="8989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Content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33F24C-7771-427D-BC41-2A90D31F1259}"/>
              </a:ext>
            </a:extLst>
          </p:cNvPr>
          <p:cNvSpPr txBox="1"/>
          <p:nvPr/>
        </p:nvSpPr>
        <p:spPr>
          <a:xfrm>
            <a:off x="2573198" y="1251283"/>
            <a:ext cx="4092834" cy="45967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114300" indent="-342900" defTabSz="914400">
              <a:lnSpc>
                <a:spcPct val="11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</a:pPr>
            <a:r>
              <a:rPr lang="en-US" sz="2400" dirty="0"/>
              <a:t>The Problem</a:t>
            </a:r>
          </a:p>
          <a:p>
            <a:pPr marL="114300" indent="-342900" defTabSz="914400">
              <a:lnSpc>
                <a:spcPct val="11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</a:pPr>
            <a:r>
              <a:rPr lang="en-US" sz="2400" dirty="0"/>
              <a:t>Our Solution</a:t>
            </a:r>
          </a:p>
          <a:p>
            <a:pPr marL="114300" indent="-342900" defTabSz="914400">
              <a:lnSpc>
                <a:spcPct val="11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</a:pPr>
            <a:r>
              <a:rPr lang="en-US" sz="2400" dirty="0"/>
              <a:t>Encryption – DES AES	</a:t>
            </a:r>
          </a:p>
          <a:p>
            <a:pPr marL="114300" indent="-342900" defTabSz="914400">
              <a:lnSpc>
                <a:spcPct val="11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</a:pPr>
            <a:r>
              <a:rPr lang="en-US" sz="2400" dirty="0"/>
              <a:t>E-ART</a:t>
            </a:r>
          </a:p>
          <a:p>
            <a:pPr marL="114300" indent="-342900" defTabSz="914400">
              <a:lnSpc>
                <a:spcPct val="11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</a:pPr>
            <a:r>
              <a:rPr lang="en-US" sz="2400" dirty="0"/>
              <a:t>Testing</a:t>
            </a:r>
          </a:p>
          <a:p>
            <a:pPr marL="114300" indent="-342900" defTabSz="914400">
              <a:lnSpc>
                <a:spcPct val="11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</a:pPr>
            <a:r>
              <a:rPr lang="en-US" sz="2400" dirty="0"/>
              <a:t>Product Attributes</a:t>
            </a:r>
          </a:p>
          <a:p>
            <a:pPr marL="114300" indent="-342900" defTabSz="914400">
              <a:lnSpc>
                <a:spcPct val="11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</a:pPr>
            <a:r>
              <a:rPr lang="en-US" sz="2400" dirty="0"/>
              <a:t>Developing Tools</a:t>
            </a:r>
          </a:p>
          <a:p>
            <a:pPr marL="114300" indent="-342900" defTabSz="914400">
              <a:lnSpc>
                <a:spcPct val="11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</a:pPr>
            <a:r>
              <a:rPr lang="en-US" sz="2400" dirty="0"/>
              <a:t>GUI</a:t>
            </a:r>
          </a:p>
          <a:p>
            <a:pPr marL="114300" indent="-342900" defTabSz="914400">
              <a:lnSpc>
                <a:spcPct val="11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</a:pPr>
            <a:r>
              <a:rPr lang="en-US" sz="2400" dirty="0"/>
              <a:t>Diagrams</a:t>
            </a:r>
          </a:p>
          <a:p>
            <a:pPr marL="114300" indent="-342900" defTabSz="914400">
              <a:lnSpc>
                <a:spcPct val="11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</a:pPr>
            <a:r>
              <a:rPr lang="en-US" sz="2400" dirty="0"/>
              <a:t>Challenges And Expectation</a:t>
            </a:r>
          </a:p>
          <a:p>
            <a:pPr marL="114300" indent="-342900" defTabSz="914400">
              <a:lnSpc>
                <a:spcPct val="11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</a:pPr>
            <a:r>
              <a:rPr lang="en-US" sz="2400" dirty="0"/>
              <a:t>Conclusion</a:t>
            </a:r>
          </a:p>
        </p:txBody>
      </p:sp>
      <p:pic>
        <p:nvPicPr>
          <p:cNvPr id="2050" name="Picture 2" descr="Table of Contents: “Front matter” vs. “back matter” | ReviewEditing">
            <a:extLst>
              <a:ext uri="{FF2B5EF4-FFF2-40B4-BE49-F238E27FC236}">
                <a16:creationId xmlns:a16="http://schemas.microsoft.com/office/drawing/2014/main" id="{29DBAE69-C58C-4EE4-B839-EFB6866050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"/>
          <a:stretch/>
        </p:blipFill>
        <p:spPr bwMode="auto">
          <a:xfrm>
            <a:off x="7624772" y="1404895"/>
            <a:ext cx="3950456" cy="3782778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411C47-6395-49C0-B8FB-688D903EA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6179-CB57-45C5-B74D-A39B45560253}" type="slidenum">
              <a:rPr lang="en-IL" sz="1400" smtClean="0"/>
              <a:pPr/>
              <a:t>2</a:t>
            </a:fld>
            <a:endParaRPr lang="en-IL" sz="1400" dirty="0"/>
          </a:p>
        </p:txBody>
      </p:sp>
    </p:spTree>
    <p:extLst>
      <p:ext uri="{BB962C8B-B14F-4D97-AF65-F5344CB8AC3E}">
        <p14:creationId xmlns:p14="http://schemas.microsoft.com/office/powerpoint/2010/main" val="687952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C9A395D-0E3C-47A2-BD3C-E0B63FFEB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6" name="Rectangle 145">
              <a:extLst>
                <a:ext uri="{FF2B5EF4-FFF2-40B4-BE49-F238E27FC236}">
                  <a16:creationId xmlns:a16="http://schemas.microsoft.com/office/drawing/2014/main" id="{0679A098-1291-4ABE-A761-D1BEDD68E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2">
              <a:extLst>
                <a:ext uri="{FF2B5EF4-FFF2-40B4-BE49-F238E27FC236}">
                  <a16:creationId xmlns:a16="http://schemas.microsoft.com/office/drawing/2014/main" id="{04DF8F41-DD3B-47AD-A8E9-6B42152BE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222" name="Picture 6" descr="15 Alarming Cyber Security Facts and Stats | Cybint">
            <a:extLst>
              <a:ext uri="{FF2B5EF4-FFF2-40B4-BE49-F238E27FC236}">
                <a16:creationId xmlns:a16="http://schemas.microsoft.com/office/drawing/2014/main" id="{404E7315-6D79-4AD0-8B82-CA53BE2AF1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"/>
          <a:stretch/>
        </p:blipFill>
        <p:spPr bwMode="auto">
          <a:xfrm>
            <a:off x="3611" y="10"/>
            <a:ext cx="1218838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9" name="Group 148">
            <a:extLst>
              <a:ext uri="{FF2B5EF4-FFF2-40B4-BE49-F238E27FC236}">
                <a16:creationId xmlns:a16="http://schemas.microsoft.com/office/drawing/2014/main" id="{1D4E244F-B3CC-4EA6-AEF8-9C10A9F2D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150" name="Round Diagonal Corner Rectangle 7">
              <a:extLst>
                <a:ext uri="{FF2B5EF4-FFF2-40B4-BE49-F238E27FC236}">
                  <a16:creationId xmlns:a16="http://schemas.microsoft.com/office/drawing/2014/main" id="{3ADF6A4B-498A-43D2-93FC-45D1C94E1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2234058F-4A78-4BDB-BB4C-D5C3A3A50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171" name="Freeform 32">
                <a:extLst>
                  <a:ext uri="{FF2B5EF4-FFF2-40B4-BE49-F238E27FC236}">
                    <a16:creationId xmlns:a16="http://schemas.microsoft.com/office/drawing/2014/main" id="{81923CAD-9918-44BE-9706-67D58C9723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72" name="Freeform 33">
                <a:extLst>
                  <a:ext uri="{FF2B5EF4-FFF2-40B4-BE49-F238E27FC236}">
                    <a16:creationId xmlns:a16="http://schemas.microsoft.com/office/drawing/2014/main" id="{DB4D2157-45E9-4E6B-B4F9-872B39F133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73" name="Freeform 34">
                <a:extLst>
                  <a:ext uri="{FF2B5EF4-FFF2-40B4-BE49-F238E27FC236}">
                    <a16:creationId xmlns:a16="http://schemas.microsoft.com/office/drawing/2014/main" id="{3AF950BB-DE8F-4B49-8982-2DF7730EE3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74" name="Freeform 37">
                <a:extLst>
                  <a:ext uri="{FF2B5EF4-FFF2-40B4-BE49-F238E27FC236}">
                    <a16:creationId xmlns:a16="http://schemas.microsoft.com/office/drawing/2014/main" id="{AE9B44C5-8A5E-4526-99B4-DBB63CC2D1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A910EF9E-D7FF-4921-A289-5AB046461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165" name="Freeform 35">
                <a:extLst>
                  <a:ext uri="{FF2B5EF4-FFF2-40B4-BE49-F238E27FC236}">
                    <a16:creationId xmlns:a16="http://schemas.microsoft.com/office/drawing/2014/main" id="{5D1500E8-0351-4B53-9578-09F33B26CE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66" name="Freeform 36">
                <a:extLst>
                  <a:ext uri="{FF2B5EF4-FFF2-40B4-BE49-F238E27FC236}">
                    <a16:creationId xmlns:a16="http://schemas.microsoft.com/office/drawing/2014/main" id="{65A2BF85-98D8-4340-AF82-808A1EC255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67" name="Freeform 38">
                <a:extLst>
                  <a:ext uri="{FF2B5EF4-FFF2-40B4-BE49-F238E27FC236}">
                    <a16:creationId xmlns:a16="http://schemas.microsoft.com/office/drawing/2014/main" id="{B0441C99-23C8-42B2-A9A2-36F6CE6BA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68" name="Freeform 39">
                <a:extLst>
                  <a:ext uri="{FF2B5EF4-FFF2-40B4-BE49-F238E27FC236}">
                    <a16:creationId xmlns:a16="http://schemas.microsoft.com/office/drawing/2014/main" id="{3304648D-1287-492A-A76B-4724456AE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69" name="Freeform 40">
                <a:extLst>
                  <a:ext uri="{FF2B5EF4-FFF2-40B4-BE49-F238E27FC236}">
                    <a16:creationId xmlns:a16="http://schemas.microsoft.com/office/drawing/2014/main" id="{32B78AFE-D9B6-41B5-B593-4B797DA21E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70" name="Rectangle 41">
                <a:extLst>
                  <a:ext uri="{FF2B5EF4-FFF2-40B4-BE49-F238E27FC236}">
                    <a16:creationId xmlns:a16="http://schemas.microsoft.com/office/drawing/2014/main" id="{BCA10968-EDF7-42D6-90B0-53A80026F8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AD1EB8D8-CD83-45AD-9D5A-A9E2D3C11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161" name="Freeform 32">
                <a:extLst>
                  <a:ext uri="{FF2B5EF4-FFF2-40B4-BE49-F238E27FC236}">
                    <a16:creationId xmlns:a16="http://schemas.microsoft.com/office/drawing/2014/main" id="{8A6D937B-952D-4A1B-BF33-2FEEE73675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62" name="Freeform 33">
                <a:extLst>
                  <a:ext uri="{FF2B5EF4-FFF2-40B4-BE49-F238E27FC236}">
                    <a16:creationId xmlns:a16="http://schemas.microsoft.com/office/drawing/2014/main" id="{B1150F7C-2943-4E9B-9DE9-A6BFE2646E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63" name="Freeform 34">
                <a:extLst>
                  <a:ext uri="{FF2B5EF4-FFF2-40B4-BE49-F238E27FC236}">
                    <a16:creationId xmlns:a16="http://schemas.microsoft.com/office/drawing/2014/main" id="{A4C8781F-2B1E-44FB-A324-F38A31F0C4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64" name="Freeform 37">
                <a:extLst>
                  <a:ext uri="{FF2B5EF4-FFF2-40B4-BE49-F238E27FC236}">
                    <a16:creationId xmlns:a16="http://schemas.microsoft.com/office/drawing/2014/main" id="{D03FBB69-F351-4E02-8966-FCEF0F202A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B201A811-52F0-4094-9436-ED11EA904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155" name="Freeform 35">
                <a:extLst>
                  <a:ext uri="{FF2B5EF4-FFF2-40B4-BE49-F238E27FC236}">
                    <a16:creationId xmlns:a16="http://schemas.microsoft.com/office/drawing/2014/main" id="{9FC3980B-D9F9-442F-9A4E-C7F4E8D102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56" name="Freeform 36">
                <a:extLst>
                  <a:ext uri="{FF2B5EF4-FFF2-40B4-BE49-F238E27FC236}">
                    <a16:creationId xmlns:a16="http://schemas.microsoft.com/office/drawing/2014/main" id="{910EFCEE-C831-466C-AC2F-94F88DBC0D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57" name="Freeform 38">
                <a:extLst>
                  <a:ext uri="{FF2B5EF4-FFF2-40B4-BE49-F238E27FC236}">
                    <a16:creationId xmlns:a16="http://schemas.microsoft.com/office/drawing/2014/main" id="{2615A3E9-7D96-4000-98B6-AEEF6A6433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58" name="Freeform 39">
                <a:extLst>
                  <a:ext uri="{FF2B5EF4-FFF2-40B4-BE49-F238E27FC236}">
                    <a16:creationId xmlns:a16="http://schemas.microsoft.com/office/drawing/2014/main" id="{32C5195D-6336-43F8-B899-DF72D2AE86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59" name="Freeform 40">
                <a:extLst>
                  <a:ext uri="{FF2B5EF4-FFF2-40B4-BE49-F238E27FC236}">
                    <a16:creationId xmlns:a16="http://schemas.microsoft.com/office/drawing/2014/main" id="{8ABD3FAB-A4EA-4D58-8742-268B17D11E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60" name="Rectangle 41">
                <a:extLst>
                  <a:ext uri="{FF2B5EF4-FFF2-40B4-BE49-F238E27FC236}">
                    <a16:creationId xmlns:a16="http://schemas.microsoft.com/office/drawing/2014/main" id="{A9C0472A-2593-4A0C-A011-A742360A06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3631FEA-5E35-479B-A512-F3BE9C0FE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Conclusion</a:t>
            </a:r>
            <a:endParaRPr lang="en-IL" dirty="0"/>
          </a:p>
        </p:txBody>
      </p:sp>
      <p:graphicFrame>
        <p:nvGraphicFramePr>
          <p:cNvPr id="9224" name="Content Placeholder 2">
            <a:extLst>
              <a:ext uri="{FF2B5EF4-FFF2-40B4-BE49-F238E27FC236}">
                <a16:creationId xmlns:a16="http://schemas.microsoft.com/office/drawing/2014/main" id="{AA4D2189-10A5-4597-A04A-4900D001BE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0839685"/>
              </p:ext>
            </p:extLst>
          </p:nvPr>
        </p:nvGraphicFramePr>
        <p:xfrm>
          <a:off x="1143001" y="2252134"/>
          <a:ext cx="9905999" cy="345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9BAF95-8BC9-45A1-8FA4-1A9600601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6179-CB57-45C5-B74D-A39B45560253}" type="slidenum">
              <a:rPr lang="en-IL" sz="1400" smtClean="0">
                <a:highlight>
                  <a:srgbClr val="000000"/>
                </a:highlight>
              </a:rPr>
              <a:t>20</a:t>
            </a:fld>
            <a:endParaRPr lang="en-IL" sz="1400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14693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991D-AB12-4BC1-AEB4-8C4A7047A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AF949-1639-460D-81F8-DC8AE2B08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11268" name="Picture 4" descr="Thanks for listening! Any questions? - dave le minion | Meme Generator">
            <a:extLst>
              <a:ext uri="{FF2B5EF4-FFF2-40B4-BE49-F238E27FC236}">
                <a16:creationId xmlns:a16="http://schemas.microsoft.com/office/drawing/2014/main" id="{7FFC2C55-561C-43D3-952B-4DF985B2A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A24F7-42F7-4C36-BAA6-569795206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6179-CB57-45C5-B74D-A39B45560253}" type="slidenum">
              <a:rPr lang="en-IL" sz="1400" smtClean="0">
                <a:highlight>
                  <a:srgbClr val="000000"/>
                </a:highlight>
              </a:rPr>
              <a:t>21</a:t>
            </a:fld>
            <a:endParaRPr lang="en-IL" sz="1400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4898553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2">
            <a:extLst>
              <a:ext uri="{FF2B5EF4-FFF2-40B4-BE49-F238E27FC236}">
                <a16:creationId xmlns:a16="http://schemas.microsoft.com/office/drawing/2014/main" id="{519FA62B-A2C9-49F5-8C45-9D5CDCD72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4101" name="Group 72">
            <a:extLst>
              <a:ext uri="{FF2B5EF4-FFF2-40B4-BE49-F238E27FC236}">
                <a16:creationId xmlns:a16="http://schemas.microsoft.com/office/drawing/2014/main" id="{A24E966C-35F3-4DB1-8C23-4BC252E4E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24ADCBC-2A94-4F6E-BC8D-278612B7A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86" name="Rectangle 5">
                <a:extLst>
                  <a:ext uri="{FF2B5EF4-FFF2-40B4-BE49-F238E27FC236}">
                    <a16:creationId xmlns:a16="http://schemas.microsoft.com/office/drawing/2014/main" id="{38F45A3E-0BAF-4E7A-AD24-51B345041D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6">
                <a:extLst>
                  <a:ext uri="{FF2B5EF4-FFF2-40B4-BE49-F238E27FC236}">
                    <a16:creationId xmlns:a16="http://schemas.microsoft.com/office/drawing/2014/main" id="{5340FE26-BABB-409C-A32A-B3D10BD235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7">
                <a:extLst>
                  <a:ext uri="{FF2B5EF4-FFF2-40B4-BE49-F238E27FC236}">
                    <a16:creationId xmlns:a16="http://schemas.microsoft.com/office/drawing/2014/main" id="{A9468B59-1984-42C3-88A4-942CF6EF75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8">
                <a:extLst>
                  <a:ext uri="{FF2B5EF4-FFF2-40B4-BE49-F238E27FC236}">
                    <a16:creationId xmlns:a16="http://schemas.microsoft.com/office/drawing/2014/main" id="{F6B5E914-0078-49CC-AD42-C97DC361CD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D18B3F5A-0978-48AE-9360-8ABC8CEABB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10">
                <a:extLst>
                  <a:ext uri="{FF2B5EF4-FFF2-40B4-BE49-F238E27FC236}">
                    <a16:creationId xmlns:a16="http://schemas.microsoft.com/office/drawing/2014/main" id="{27E73F9B-CBFF-473A-9B41-8964B831E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11">
                <a:extLst>
                  <a:ext uri="{FF2B5EF4-FFF2-40B4-BE49-F238E27FC236}">
                    <a16:creationId xmlns:a16="http://schemas.microsoft.com/office/drawing/2014/main" id="{558218B5-0904-4C19-8935-1A64432BC2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DBCBCB59-A700-4032-AB43-CB06687996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861A9C11-1685-4F09-B995-D5ECAD15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14">
                <a:extLst>
                  <a:ext uri="{FF2B5EF4-FFF2-40B4-BE49-F238E27FC236}">
                    <a16:creationId xmlns:a16="http://schemas.microsoft.com/office/drawing/2014/main" id="{57CCC420-3BF0-4A3E-A4FB-41537B0642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15">
                <a:extLst>
                  <a:ext uri="{FF2B5EF4-FFF2-40B4-BE49-F238E27FC236}">
                    <a16:creationId xmlns:a16="http://schemas.microsoft.com/office/drawing/2014/main" id="{1DEFC6D1-15DA-4DDC-8FD1-B7630B8D6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Line 16">
                <a:extLst>
                  <a:ext uri="{FF2B5EF4-FFF2-40B4-BE49-F238E27FC236}">
                    <a16:creationId xmlns:a16="http://schemas.microsoft.com/office/drawing/2014/main" id="{0C6F2EE9-81FE-4B46-9513-6EC7D93012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98" name="Freeform 17">
                <a:extLst>
                  <a:ext uri="{FF2B5EF4-FFF2-40B4-BE49-F238E27FC236}">
                    <a16:creationId xmlns:a16="http://schemas.microsoft.com/office/drawing/2014/main" id="{26DF77E9-F68C-4FE0-864E-A4A4DE3616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Freeform 18">
                <a:extLst>
                  <a:ext uri="{FF2B5EF4-FFF2-40B4-BE49-F238E27FC236}">
                    <a16:creationId xmlns:a16="http://schemas.microsoft.com/office/drawing/2014/main" id="{9D3495ED-B588-4755-B8BB-18D33E4AC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0" name="Freeform 19">
                <a:extLst>
                  <a:ext uri="{FF2B5EF4-FFF2-40B4-BE49-F238E27FC236}">
                    <a16:creationId xmlns:a16="http://schemas.microsoft.com/office/drawing/2014/main" id="{E76105FE-305A-42A7-B2DD-388B99FAB8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1" name="Freeform 20">
                <a:extLst>
                  <a:ext uri="{FF2B5EF4-FFF2-40B4-BE49-F238E27FC236}">
                    <a16:creationId xmlns:a16="http://schemas.microsoft.com/office/drawing/2014/main" id="{F1883F6E-6FAE-49E2-AE28-02B88BEBF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2" name="Rectangle 21">
                <a:extLst>
                  <a:ext uri="{FF2B5EF4-FFF2-40B4-BE49-F238E27FC236}">
                    <a16:creationId xmlns:a16="http://schemas.microsoft.com/office/drawing/2014/main" id="{8C8A198F-A0AA-455F-ACD5-8587457BDD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03" name="Freeform 22">
                <a:extLst>
                  <a:ext uri="{FF2B5EF4-FFF2-40B4-BE49-F238E27FC236}">
                    <a16:creationId xmlns:a16="http://schemas.microsoft.com/office/drawing/2014/main" id="{E57E155C-0F05-498E-B0E3-33AE15B7E8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" name="Freeform 23">
                <a:extLst>
                  <a:ext uri="{FF2B5EF4-FFF2-40B4-BE49-F238E27FC236}">
                    <a16:creationId xmlns:a16="http://schemas.microsoft.com/office/drawing/2014/main" id="{3D7FB1D7-F9DB-443D-A2D4-40C46F6975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" name="Freeform 24">
                <a:extLst>
                  <a:ext uri="{FF2B5EF4-FFF2-40B4-BE49-F238E27FC236}">
                    <a16:creationId xmlns:a16="http://schemas.microsoft.com/office/drawing/2014/main" id="{9EF7FB08-B52A-4C0D-BF32-AC6D91AE9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" name="Freeform 25">
                <a:extLst>
                  <a:ext uri="{FF2B5EF4-FFF2-40B4-BE49-F238E27FC236}">
                    <a16:creationId xmlns:a16="http://schemas.microsoft.com/office/drawing/2014/main" id="{2A27D708-7911-4EAB-8A9D-E608726B57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" name="Freeform 26">
                <a:extLst>
                  <a:ext uri="{FF2B5EF4-FFF2-40B4-BE49-F238E27FC236}">
                    <a16:creationId xmlns:a16="http://schemas.microsoft.com/office/drawing/2014/main" id="{40A3E3AC-335B-4EAB-A5D4-E72C8434AB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8" name="Freeform 27">
                <a:extLst>
                  <a:ext uri="{FF2B5EF4-FFF2-40B4-BE49-F238E27FC236}">
                    <a16:creationId xmlns:a16="http://schemas.microsoft.com/office/drawing/2014/main" id="{FC4E923E-7CEC-4950-8C12-F40EAE7A36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9" name="Freeform 28">
                <a:extLst>
                  <a:ext uri="{FF2B5EF4-FFF2-40B4-BE49-F238E27FC236}">
                    <a16:creationId xmlns:a16="http://schemas.microsoft.com/office/drawing/2014/main" id="{23A92FB5-3211-4195-8FFA-A8F49F677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0" name="Freeform 29">
                <a:extLst>
                  <a:ext uri="{FF2B5EF4-FFF2-40B4-BE49-F238E27FC236}">
                    <a16:creationId xmlns:a16="http://schemas.microsoft.com/office/drawing/2014/main" id="{BB88442A-84E1-4264-BD24-B14020F21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1" name="Freeform 30">
                <a:extLst>
                  <a:ext uri="{FF2B5EF4-FFF2-40B4-BE49-F238E27FC236}">
                    <a16:creationId xmlns:a16="http://schemas.microsoft.com/office/drawing/2014/main" id="{B47AD665-0844-40BF-AE62-BA493929C5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2" name="Freeform 31">
                <a:extLst>
                  <a:ext uri="{FF2B5EF4-FFF2-40B4-BE49-F238E27FC236}">
                    <a16:creationId xmlns:a16="http://schemas.microsoft.com/office/drawing/2014/main" id="{01D8E540-292C-4867-BD21-43910262E9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A00C8F50-D632-4BE8-B5BF-8AEAE2D13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76" name="Freeform 32">
                <a:extLst>
                  <a:ext uri="{FF2B5EF4-FFF2-40B4-BE49-F238E27FC236}">
                    <a16:creationId xmlns:a16="http://schemas.microsoft.com/office/drawing/2014/main" id="{7870CC07-8D37-4F4D-A73B-9762FFAB1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Freeform 33">
                <a:extLst>
                  <a:ext uri="{FF2B5EF4-FFF2-40B4-BE49-F238E27FC236}">
                    <a16:creationId xmlns:a16="http://schemas.microsoft.com/office/drawing/2014/main" id="{06B84BAB-C27B-4804-9496-FDDA7FF6F2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8" name="Freeform 34">
                <a:extLst>
                  <a:ext uri="{FF2B5EF4-FFF2-40B4-BE49-F238E27FC236}">
                    <a16:creationId xmlns:a16="http://schemas.microsoft.com/office/drawing/2014/main" id="{45E90447-AF32-4C90-8940-D5EBE9F640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9" name="Freeform 35">
                <a:extLst>
                  <a:ext uri="{FF2B5EF4-FFF2-40B4-BE49-F238E27FC236}">
                    <a16:creationId xmlns:a16="http://schemas.microsoft.com/office/drawing/2014/main" id="{DFD35AB5-2871-471E-87D3-C3C024C31E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36">
                <a:extLst>
                  <a:ext uri="{FF2B5EF4-FFF2-40B4-BE49-F238E27FC236}">
                    <a16:creationId xmlns:a16="http://schemas.microsoft.com/office/drawing/2014/main" id="{60EED77B-C4CD-44DE-B7AA-472CBEE6E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37">
                <a:extLst>
                  <a:ext uri="{FF2B5EF4-FFF2-40B4-BE49-F238E27FC236}">
                    <a16:creationId xmlns:a16="http://schemas.microsoft.com/office/drawing/2014/main" id="{68122908-2E24-4971-A70E-29CFE953E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38">
                <a:extLst>
                  <a:ext uri="{FF2B5EF4-FFF2-40B4-BE49-F238E27FC236}">
                    <a16:creationId xmlns:a16="http://schemas.microsoft.com/office/drawing/2014/main" id="{43930918-848F-4F70-8C42-426DCCB4D4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Freeform 39">
                <a:extLst>
                  <a:ext uri="{FF2B5EF4-FFF2-40B4-BE49-F238E27FC236}">
                    <a16:creationId xmlns:a16="http://schemas.microsoft.com/office/drawing/2014/main" id="{7C2C1A0B-06A1-4F89-9A58-66CAB57F1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40">
                <a:extLst>
                  <a:ext uri="{FF2B5EF4-FFF2-40B4-BE49-F238E27FC236}">
                    <a16:creationId xmlns:a16="http://schemas.microsoft.com/office/drawing/2014/main" id="{F26FAEF0-6EA1-41B4-AC1D-0BC56E43EF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Rectangle 41">
                <a:extLst>
                  <a:ext uri="{FF2B5EF4-FFF2-40B4-BE49-F238E27FC236}">
                    <a16:creationId xmlns:a16="http://schemas.microsoft.com/office/drawing/2014/main" id="{563F085C-A9C1-47AB-9656-468B79DE5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C9A395D-0E3C-47A2-BD3C-E0B63FFEB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5" name="Rectangle 114">
              <a:extLst>
                <a:ext uri="{FF2B5EF4-FFF2-40B4-BE49-F238E27FC236}">
                  <a16:creationId xmlns:a16="http://schemas.microsoft.com/office/drawing/2014/main" id="{0679A098-1291-4ABE-A761-D1BEDD68E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6" name="Picture 2">
              <a:extLst>
                <a:ext uri="{FF2B5EF4-FFF2-40B4-BE49-F238E27FC236}">
                  <a16:creationId xmlns:a16="http://schemas.microsoft.com/office/drawing/2014/main" id="{04DF8F41-DD3B-47AD-A8E9-6B42152BE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 descr="Hackers steal nearly $100m in Japan crypto heist - BBC News">
            <a:extLst>
              <a:ext uri="{FF2B5EF4-FFF2-40B4-BE49-F238E27FC236}">
                <a16:creationId xmlns:a16="http://schemas.microsoft.com/office/drawing/2014/main" id="{30D90F26-1B12-49C1-B39B-029E9EF0BA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"/>
          <a:stretch/>
        </p:blipFill>
        <p:spPr bwMode="auto">
          <a:xfrm>
            <a:off x="3611" y="10"/>
            <a:ext cx="1218838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D4E244F-B3CC-4EA6-AEF8-9C10A9F2D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119" name="Round Diagonal Corner Rectangle 7">
              <a:extLst>
                <a:ext uri="{FF2B5EF4-FFF2-40B4-BE49-F238E27FC236}">
                  <a16:creationId xmlns:a16="http://schemas.microsoft.com/office/drawing/2014/main" id="{3ADF6A4B-498A-43D2-93FC-45D1C94E1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234058F-4A78-4BDB-BB4C-D5C3A3A50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140" name="Freeform 32">
                <a:extLst>
                  <a:ext uri="{FF2B5EF4-FFF2-40B4-BE49-F238E27FC236}">
                    <a16:creationId xmlns:a16="http://schemas.microsoft.com/office/drawing/2014/main" id="{81923CAD-9918-44BE-9706-67D58C9723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41" name="Freeform 33">
                <a:extLst>
                  <a:ext uri="{FF2B5EF4-FFF2-40B4-BE49-F238E27FC236}">
                    <a16:creationId xmlns:a16="http://schemas.microsoft.com/office/drawing/2014/main" id="{DB4D2157-45E9-4E6B-B4F9-872B39F133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42" name="Freeform 34">
                <a:extLst>
                  <a:ext uri="{FF2B5EF4-FFF2-40B4-BE49-F238E27FC236}">
                    <a16:creationId xmlns:a16="http://schemas.microsoft.com/office/drawing/2014/main" id="{3AF950BB-DE8F-4B49-8982-2DF7730EE3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43" name="Freeform 37">
                <a:extLst>
                  <a:ext uri="{FF2B5EF4-FFF2-40B4-BE49-F238E27FC236}">
                    <a16:creationId xmlns:a16="http://schemas.microsoft.com/office/drawing/2014/main" id="{AE9B44C5-8A5E-4526-99B4-DBB63CC2D1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A910EF9E-D7FF-4921-A289-5AB046461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134" name="Freeform 35">
                <a:extLst>
                  <a:ext uri="{FF2B5EF4-FFF2-40B4-BE49-F238E27FC236}">
                    <a16:creationId xmlns:a16="http://schemas.microsoft.com/office/drawing/2014/main" id="{5D1500E8-0351-4B53-9578-09F33B26CE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35" name="Freeform 36">
                <a:extLst>
                  <a:ext uri="{FF2B5EF4-FFF2-40B4-BE49-F238E27FC236}">
                    <a16:creationId xmlns:a16="http://schemas.microsoft.com/office/drawing/2014/main" id="{65A2BF85-98D8-4340-AF82-808A1EC255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36" name="Freeform 38">
                <a:extLst>
                  <a:ext uri="{FF2B5EF4-FFF2-40B4-BE49-F238E27FC236}">
                    <a16:creationId xmlns:a16="http://schemas.microsoft.com/office/drawing/2014/main" id="{B0441C99-23C8-42B2-A9A2-36F6CE6BA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37" name="Freeform 39">
                <a:extLst>
                  <a:ext uri="{FF2B5EF4-FFF2-40B4-BE49-F238E27FC236}">
                    <a16:creationId xmlns:a16="http://schemas.microsoft.com/office/drawing/2014/main" id="{3304648D-1287-492A-A76B-4724456AE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38" name="Freeform 40">
                <a:extLst>
                  <a:ext uri="{FF2B5EF4-FFF2-40B4-BE49-F238E27FC236}">
                    <a16:creationId xmlns:a16="http://schemas.microsoft.com/office/drawing/2014/main" id="{32B78AFE-D9B6-41B5-B593-4B797DA21E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39" name="Rectangle 41">
                <a:extLst>
                  <a:ext uri="{FF2B5EF4-FFF2-40B4-BE49-F238E27FC236}">
                    <a16:creationId xmlns:a16="http://schemas.microsoft.com/office/drawing/2014/main" id="{BCA10968-EDF7-42D6-90B0-53A80026F8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AD1EB8D8-CD83-45AD-9D5A-A9E2D3C11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130" name="Freeform 32">
                <a:extLst>
                  <a:ext uri="{FF2B5EF4-FFF2-40B4-BE49-F238E27FC236}">
                    <a16:creationId xmlns:a16="http://schemas.microsoft.com/office/drawing/2014/main" id="{8A6D937B-952D-4A1B-BF33-2FEEE73675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31" name="Freeform 33">
                <a:extLst>
                  <a:ext uri="{FF2B5EF4-FFF2-40B4-BE49-F238E27FC236}">
                    <a16:creationId xmlns:a16="http://schemas.microsoft.com/office/drawing/2014/main" id="{B1150F7C-2943-4E9B-9DE9-A6BFE2646E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32" name="Freeform 34">
                <a:extLst>
                  <a:ext uri="{FF2B5EF4-FFF2-40B4-BE49-F238E27FC236}">
                    <a16:creationId xmlns:a16="http://schemas.microsoft.com/office/drawing/2014/main" id="{A4C8781F-2B1E-44FB-A324-F38A31F0C4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33" name="Freeform 37">
                <a:extLst>
                  <a:ext uri="{FF2B5EF4-FFF2-40B4-BE49-F238E27FC236}">
                    <a16:creationId xmlns:a16="http://schemas.microsoft.com/office/drawing/2014/main" id="{D03FBB69-F351-4E02-8966-FCEF0F202A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B201A811-52F0-4094-9436-ED11EA904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124" name="Freeform 35">
                <a:extLst>
                  <a:ext uri="{FF2B5EF4-FFF2-40B4-BE49-F238E27FC236}">
                    <a16:creationId xmlns:a16="http://schemas.microsoft.com/office/drawing/2014/main" id="{9FC3980B-D9F9-442F-9A4E-C7F4E8D102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25" name="Freeform 36">
                <a:extLst>
                  <a:ext uri="{FF2B5EF4-FFF2-40B4-BE49-F238E27FC236}">
                    <a16:creationId xmlns:a16="http://schemas.microsoft.com/office/drawing/2014/main" id="{910EFCEE-C831-466C-AC2F-94F88DBC0D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26" name="Freeform 38">
                <a:extLst>
                  <a:ext uri="{FF2B5EF4-FFF2-40B4-BE49-F238E27FC236}">
                    <a16:creationId xmlns:a16="http://schemas.microsoft.com/office/drawing/2014/main" id="{2615A3E9-7D96-4000-98B6-AEEF6A6433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27" name="Freeform 39">
                <a:extLst>
                  <a:ext uri="{FF2B5EF4-FFF2-40B4-BE49-F238E27FC236}">
                    <a16:creationId xmlns:a16="http://schemas.microsoft.com/office/drawing/2014/main" id="{32C5195D-6336-43F8-B899-DF72D2AE86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28" name="Freeform 40">
                <a:extLst>
                  <a:ext uri="{FF2B5EF4-FFF2-40B4-BE49-F238E27FC236}">
                    <a16:creationId xmlns:a16="http://schemas.microsoft.com/office/drawing/2014/main" id="{8ABD3FAB-A4EA-4D58-8742-268B17D11E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29" name="Rectangle 41">
                <a:extLst>
                  <a:ext uri="{FF2B5EF4-FFF2-40B4-BE49-F238E27FC236}">
                    <a16:creationId xmlns:a16="http://schemas.microsoft.com/office/drawing/2014/main" id="{A9C0472A-2593-4A0C-A011-A742360A06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B58FF8B-697A-4182-94B7-8984BBFAC1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1" y="1007533"/>
            <a:ext cx="9905998" cy="1092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THE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0C006C-0A17-43ED-BB28-9F5E5F345F3A}"/>
              </a:ext>
            </a:extLst>
          </p:cNvPr>
          <p:cNvSpPr txBox="1"/>
          <p:nvPr/>
        </p:nvSpPr>
        <p:spPr>
          <a:xfrm>
            <a:off x="1551401" y="1730375"/>
            <a:ext cx="8933506" cy="41010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400" dirty="0"/>
              <a:t>One of every 60 Israeli organizations is targeted every week with ransomware attacks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400" dirty="0"/>
              <a:t>Medical institutions are one of the most targeted sectors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400" dirty="0"/>
              <a:t>These institutes store sensitive medical data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400" dirty="0"/>
              <a:t>Existing solutions require long execution times and great memory consumption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021900-F06B-4B6C-B369-25254DC9F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6179-CB57-45C5-B74D-A39B45560253}" type="slidenum">
              <a:rPr lang="en-IL" sz="1400" smtClean="0">
                <a:highlight>
                  <a:srgbClr val="000000"/>
                </a:highlight>
              </a:rPr>
              <a:t>3</a:t>
            </a:fld>
            <a:endParaRPr lang="en-IL" sz="1400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00895555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8FF8B-697A-4182-94B7-8984BBFAC1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5128" y="565610"/>
            <a:ext cx="5029292" cy="1038567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Our solution</a:t>
            </a:r>
            <a:endParaRPr lang="en-IL" sz="5400" dirty="0"/>
          </a:p>
        </p:txBody>
      </p:sp>
      <p:pic>
        <p:nvPicPr>
          <p:cNvPr id="5122" name="Picture 2" descr="MEDICAL SOLUTION PROVIDERS – Providing strategic solutions for healthcare  In the future">
            <a:extLst>
              <a:ext uri="{FF2B5EF4-FFF2-40B4-BE49-F238E27FC236}">
                <a16:creationId xmlns:a16="http://schemas.microsoft.com/office/drawing/2014/main" id="{DDDB3334-D3B6-4A08-9DDE-98E1507A0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137" y="2192695"/>
            <a:ext cx="4971863" cy="3135086"/>
          </a:xfrm>
          <a:prstGeom prst="rect">
            <a:avLst/>
          </a:prstGeom>
          <a:ln>
            <a:noFill/>
          </a:ln>
          <a:effectLst>
            <a:reflection blurRad="6350" stA="52000" endA="300" endPos="35000" dir="5400000" sy="-100000" algn="bl" rotWithShape="0"/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124" name="TextBox 3">
            <a:extLst>
              <a:ext uri="{FF2B5EF4-FFF2-40B4-BE49-F238E27FC236}">
                <a16:creationId xmlns:a16="http://schemas.microsoft.com/office/drawing/2014/main" id="{A29643AD-9118-4846-8DD9-9A7AD454F5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6214661"/>
              </p:ext>
            </p:extLst>
          </p:nvPr>
        </p:nvGraphicFramePr>
        <p:xfrm>
          <a:off x="563063" y="2336997"/>
          <a:ext cx="6752137" cy="3135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5A6869-8740-4B4D-AFE6-BD53F8768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6179-CB57-45C5-B74D-A39B45560253}" type="slidenum">
              <a:rPr lang="en-IL" sz="1400" smtClean="0">
                <a:highlight>
                  <a:srgbClr val="000000"/>
                </a:highlight>
              </a:rPr>
              <a:t>4</a:t>
            </a:fld>
            <a:endParaRPr lang="en-IL" sz="1400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17858113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911B9-E267-45BD-878F-363E23389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665" y="309252"/>
            <a:ext cx="4316995" cy="1478570"/>
          </a:xfrm>
        </p:spPr>
        <p:txBody>
          <a:bodyPr>
            <a:normAutofit/>
          </a:bodyPr>
          <a:lstStyle/>
          <a:p>
            <a:r>
              <a:rPr lang="en-US" sz="5400" dirty="0"/>
              <a:t>encryption</a:t>
            </a:r>
            <a:endParaRPr lang="en-IL" sz="5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3C89FC-87D1-4D00-973F-9E2D73DC9B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031" y="3602557"/>
            <a:ext cx="6664587" cy="293524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reflection blurRad="6350" stA="50000" endA="300" endPos="550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19A353-F055-4A3E-825C-D6B06879280B}"/>
              </a:ext>
            </a:extLst>
          </p:cNvPr>
          <p:cNvSpPr txBox="1"/>
          <p:nvPr/>
        </p:nvSpPr>
        <p:spPr>
          <a:xfrm>
            <a:off x="1213262" y="1663565"/>
            <a:ext cx="73805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Encryption is the process of encoding an information that only authorized parties can access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Encryption uses an algorithm to encrypt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receiving party then uses a key to decrypt.</a:t>
            </a:r>
          </a:p>
          <a:p>
            <a:endParaRPr lang="en-IL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DBD801-9D90-474D-953E-D51473A10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6179-CB57-45C5-B74D-A39B45560253}" type="slidenum">
              <a:rPr lang="en-IL" sz="1400" smtClean="0">
                <a:highlight>
                  <a:srgbClr val="000000"/>
                </a:highlight>
              </a:rPr>
              <a:t>5</a:t>
            </a:fld>
            <a:endParaRPr lang="en-IL" sz="1400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67744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>
            <a:extLst>
              <a:ext uri="{FF2B5EF4-FFF2-40B4-BE49-F238E27FC236}">
                <a16:creationId xmlns:a16="http://schemas.microsoft.com/office/drawing/2014/main" id="{519FA62B-A2C9-49F5-8C45-9D5CDCD72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A24E966C-35F3-4DB1-8C23-4BC252E4E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24ADCBC-2A94-4F6E-BC8D-278612B7A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86" name="Rectangle 5">
                <a:extLst>
                  <a:ext uri="{FF2B5EF4-FFF2-40B4-BE49-F238E27FC236}">
                    <a16:creationId xmlns:a16="http://schemas.microsoft.com/office/drawing/2014/main" id="{38F45A3E-0BAF-4E7A-AD24-51B345041D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6">
                <a:extLst>
                  <a:ext uri="{FF2B5EF4-FFF2-40B4-BE49-F238E27FC236}">
                    <a16:creationId xmlns:a16="http://schemas.microsoft.com/office/drawing/2014/main" id="{5340FE26-BABB-409C-A32A-B3D10BD235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7">
                <a:extLst>
                  <a:ext uri="{FF2B5EF4-FFF2-40B4-BE49-F238E27FC236}">
                    <a16:creationId xmlns:a16="http://schemas.microsoft.com/office/drawing/2014/main" id="{A9468B59-1984-42C3-88A4-942CF6EF75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8">
                <a:extLst>
                  <a:ext uri="{FF2B5EF4-FFF2-40B4-BE49-F238E27FC236}">
                    <a16:creationId xmlns:a16="http://schemas.microsoft.com/office/drawing/2014/main" id="{F6B5E914-0078-49CC-AD42-C97DC361CD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D18B3F5A-0978-48AE-9360-8ABC8CEABB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10">
                <a:extLst>
                  <a:ext uri="{FF2B5EF4-FFF2-40B4-BE49-F238E27FC236}">
                    <a16:creationId xmlns:a16="http://schemas.microsoft.com/office/drawing/2014/main" id="{27E73F9B-CBFF-473A-9B41-8964B831E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11">
                <a:extLst>
                  <a:ext uri="{FF2B5EF4-FFF2-40B4-BE49-F238E27FC236}">
                    <a16:creationId xmlns:a16="http://schemas.microsoft.com/office/drawing/2014/main" id="{558218B5-0904-4C19-8935-1A64432BC2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DBCBCB59-A700-4032-AB43-CB06687996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861A9C11-1685-4F09-B995-D5ECAD15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14">
                <a:extLst>
                  <a:ext uri="{FF2B5EF4-FFF2-40B4-BE49-F238E27FC236}">
                    <a16:creationId xmlns:a16="http://schemas.microsoft.com/office/drawing/2014/main" id="{57CCC420-3BF0-4A3E-A4FB-41537B0642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15">
                <a:extLst>
                  <a:ext uri="{FF2B5EF4-FFF2-40B4-BE49-F238E27FC236}">
                    <a16:creationId xmlns:a16="http://schemas.microsoft.com/office/drawing/2014/main" id="{1DEFC6D1-15DA-4DDC-8FD1-B7630B8D6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Line 16">
                <a:extLst>
                  <a:ext uri="{FF2B5EF4-FFF2-40B4-BE49-F238E27FC236}">
                    <a16:creationId xmlns:a16="http://schemas.microsoft.com/office/drawing/2014/main" id="{0C6F2EE9-81FE-4B46-9513-6EC7D93012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98" name="Freeform 17">
                <a:extLst>
                  <a:ext uri="{FF2B5EF4-FFF2-40B4-BE49-F238E27FC236}">
                    <a16:creationId xmlns:a16="http://schemas.microsoft.com/office/drawing/2014/main" id="{26DF77E9-F68C-4FE0-864E-A4A4DE3616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Freeform 18">
                <a:extLst>
                  <a:ext uri="{FF2B5EF4-FFF2-40B4-BE49-F238E27FC236}">
                    <a16:creationId xmlns:a16="http://schemas.microsoft.com/office/drawing/2014/main" id="{9D3495ED-B588-4755-B8BB-18D33E4AC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0" name="Freeform 19">
                <a:extLst>
                  <a:ext uri="{FF2B5EF4-FFF2-40B4-BE49-F238E27FC236}">
                    <a16:creationId xmlns:a16="http://schemas.microsoft.com/office/drawing/2014/main" id="{E76105FE-305A-42A7-B2DD-388B99FAB8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1" name="Freeform 20">
                <a:extLst>
                  <a:ext uri="{FF2B5EF4-FFF2-40B4-BE49-F238E27FC236}">
                    <a16:creationId xmlns:a16="http://schemas.microsoft.com/office/drawing/2014/main" id="{F1883F6E-6FAE-49E2-AE28-02B88BEBF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2" name="Rectangle 21">
                <a:extLst>
                  <a:ext uri="{FF2B5EF4-FFF2-40B4-BE49-F238E27FC236}">
                    <a16:creationId xmlns:a16="http://schemas.microsoft.com/office/drawing/2014/main" id="{8C8A198F-A0AA-455F-ACD5-8587457BDD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03" name="Freeform 22">
                <a:extLst>
                  <a:ext uri="{FF2B5EF4-FFF2-40B4-BE49-F238E27FC236}">
                    <a16:creationId xmlns:a16="http://schemas.microsoft.com/office/drawing/2014/main" id="{E57E155C-0F05-498E-B0E3-33AE15B7E8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" name="Freeform 23">
                <a:extLst>
                  <a:ext uri="{FF2B5EF4-FFF2-40B4-BE49-F238E27FC236}">
                    <a16:creationId xmlns:a16="http://schemas.microsoft.com/office/drawing/2014/main" id="{3D7FB1D7-F9DB-443D-A2D4-40C46F6975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" name="Freeform 24">
                <a:extLst>
                  <a:ext uri="{FF2B5EF4-FFF2-40B4-BE49-F238E27FC236}">
                    <a16:creationId xmlns:a16="http://schemas.microsoft.com/office/drawing/2014/main" id="{9EF7FB08-B52A-4C0D-BF32-AC6D91AE9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" name="Freeform 25">
                <a:extLst>
                  <a:ext uri="{FF2B5EF4-FFF2-40B4-BE49-F238E27FC236}">
                    <a16:creationId xmlns:a16="http://schemas.microsoft.com/office/drawing/2014/main" id="{2A27D708-7911-4EAB-8A9D-E608726B57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" name="Freeform 26">
                <a:extLst>
                  <a:ext uri="{FF2B5EF4-FFF2-40B4-BE49-F238E27FC236}">
                    <a16:creationId xmlns:a16="http://schemas.microsoft.com/office/drawing/2014/main" id="{40A3E3AC-335B-4EAB-A5D4-E72C8434AB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8" name="Freeform 27">
                <a:extLst>
                  <a:ext uri="{FF2B5EF4-FFF2-40B4-BE49-F238E27FC236}">
                    <a16:creationId xmlns:a16="http://schemas.microsoft.com/office/drawing/2014/main" id="{FC4E923E-7CEC-4950-8C12-F40EAE7A36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9" name="Freeform 28">
                <a:extLst>
                  <a:ext uri="{FF2B5EF4-FFF2-40B4-BE49-F238E27FC236}">
                    <a16:creationId xmlns:a16="http://schemas.microsoft.com/office/drawing/2014/main" id="{23A92FB5-3211-4195-8FFA-A8F49F677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0" name="Freeform 29">
                <a:extLst>
                  <a:ext uri="{FF2B5EF4-FFF2-40B4-BE49-F238E27FC236}">
                    <a16:creationId xmlns:a16="http://schemas.microsoft.com/office/drawing/2014/main" id="{BB88442A-84E1-4264-BD24-B14020F21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1" name="Freeform 30">
                <a:extLst>
                  <a:ext uri="{FF2B5EF4-FFF2-40B4-BE49-F238E27FC236}">
                    <a16:creationId xmlns:a16="http://schemas.microsoft.com/office/drawing/2014/main" id="{B47AD665-0844-40BF-AE62-BA493929C5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2" name="Freeform 31">
                <a:extLst>
                  <a:ext uri="{FF2B5EF4-FFF2-40B4-BE49-F238E27FC236}">
                    <a16:creationId xmlns:a16="http://schemas.microsoft.com/office/drawing/2014/main" id="{01D8E540-292C-4867-BD21-43910262E9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A00C8F50-D632-4BE8-B5BF-8AEAE2D13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76" name="Freeform 32">
                <a:extLst>
                  <a:ext uri="{FF2B5EF4-FFF2-40B4-BE49-F238E27FC236}">
                    <a16:creationId xmlns:a16="http://schemas.microsoft.com/office/drawing/2014/main" id="{7870CC07-8D37-4F4D-A73B-9762FFAB1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Freeform 33">
                <a:extLst>
                  <a:ext uri="{FF2B5EF4-FFF2-40B4-BE49-F238E27FC236}">
                    <a16:creationId xmlns:a16="http://schemas.microsoft.com/office/drawing/2014/main" id="{06B84BAB-C27B-4804-9496-FDDA7FF6F2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8" name="Freeform 34">
                <a:extLst>
                  <a:ext uri="{FF2B5EF4-FFF2-40B4-BE49-F238E27FC236}">
                    <a16:creationId xmlns:a16="http://schemas.microsoft.com/office/drawing/2014/main" id="{45E90447-AF32-4C90-8940-D5EBE9F640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9" name="Freeform 35">
                <a:extLst>
                  <a:ext uri="{FF2B5EF4-FFF2-40B4-BE49-F238E27FC236}">
                    <a16:creationId xmlns:a16="http://schemas.microsoft.com/office/drawing/2014/main" id="{DFD35AB5-2871-471E-87D3-C3C024C31E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36">
                <a:extLst>
                  <a:ext uri="{FF2B5EF4-FFF2-40B4-BE49-F238E27FC236}">
                    <a16:creationId xmlns:a16="http://schemas.microsoft.com/office/drawing/2014/main" id="{60EED77B-C4CD-44DE-B7AA-472CBEE6E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37">
                <a:extLst>
                  <a:ext uri="{FF2B5EF4-FFF2-40B4-BE49-F238E27FC236}">
                    <a16:creationId xmlns:a16="http://schemas.microsoft.com/office/drawing/2014/main" id="{68122908-2E24-4971-A70E-29CFE953E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38">
                <a:extLst>
                  <a:ext uri="{FF2B5EF4-FFF2-40B4-BE49-F238E27FC236}">
                    <a16:creationId xmlns:a16="http://schemas.microsoft.com/office/drawing/2014/main" id="{43930918-848F-4F70-8C42-426DCCB4D4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Freeform 39">
                <a:extLst>
                  <a:ext uri="{FF2B5EF4-FFF2-40B4-BE49-F238E27FC236}">
                    <a16:creationId xmlns:a16="http://schemas.microsoft.com/office/drawing/2014/main" id="{7C2C1A0B-06A1-4F89-9A58-66CAB57F1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40">
                <a:extLst>
                  <a:ext uri="{FF2B5EF4-FFF2-40B4-BE49-F238E27FC236}">
                    <a16:creationId xmlns:a16="http://schemas.microsoft.com/office/drawing/2014/main" id="{F26FAEF0-6EA1-41B4-AC1D-0BC56E43EF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Rectangle 41">
                <a:extLst>
                  <a:ext uri="{FF2B5EF4-FFF2-40B4-BE49-F238E27FC236}">
                    <a16:creationId xmlns:a16="http://schemas.microsoft.com/office/drawing/2014/main" id="{563F085C-A9C1-47AB-9656-468B79DE5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C9A395D-0E3C-47A2-BD3C-E0B63FFEB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5" name="Rectangle 114">
              <a:extLst>
                <a:ext uri="{FF2B5EF4-FFF2-40B4-BE49-F238E27FC236}">
                  <a16:creationId xmlns:a16="http://schemas.microsoft.com/office/drawing/2014/main" id="{0679A098-1291-4ABE-A761-D1BEDD68E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6" name="Picture 2">
              <a:extLst>
                <a:ext uri="{FF2B5EF4-FFF2-40B4-BE49-F238E27FC236}">
                  <a16:creationId xmlns:a16="http://schemas.microsoft.com/office/drawing/2014/main" id="{04DF8F41-DD3B-47AD-A8E9-6B42152BE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Protecting Your Data &amp;amp; How Different Types of Encryption Are Used">
            <a:extLst>
              <a:ext uri="{FF2B5EF4-FFF2-40B4-BE49-F238E27FC236}">
                <a16:creationId xmlns:a16="http://schemas.microsoft.com/office/drawing/2014/main" id="{395E1DE4-241F-414C-8657-597429B9B5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2" r="14512"/>
          <a:stretch/>
        </p:blipFill>
        <p:spPr bwMode="auto">
          <a:xfrm>
            <a:off x="3611" y="10"/>
            <a:ext cx="1218838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D4E244F-B3CC-4EA6-AEF8-9C10A9F2D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119" name="Round Diagonal Corner Rectangle 7">
              <a:extLst>
                <a:ext uri="{FF2B5EF4-FFF2-40B4-BE49-F238E27FC236}">
                  <a16:creationId xmlns:a16="http://schemas.microsoft.com/office/drawing/2014/main" id="{3ADF6A4B-498A-43D2-93FC-45D1C94E1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234058F-4A78-4BDB-BB4C-D5C3A3A50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140" name="Freeform 32">
                <a:extLst>
                  <a:ext uri="{FF2B5EF4-FFF2-40B4-BE49-F238E27FC236}">
                    <a16:creationId xmlns:a16="http://schemas.microsoft.com/office/drawing/2014/main" id="{81923CAD-9918-44BE-9706-67D58C9723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41" name="Freeform 33">
                <a:extLst>
                  <a:ext uri="{FF2B5EF4-FFF2-40B4-BE49-F238E27FC236}">
                    <a16:creationId xmlns:a16="http://schemas.microsoft.com/office/drawing/2014/main" id="{DB4D2157-45E9-4E6B-B4F9-872B39F133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42" name="Freeform 34">
                <a:extLst>
                  <a:ext uri="{FF2B5EF4-FFF2-40B4-BE49-F238E27FC236}">
                    <a16:creationId xmlns:a16="http://schemas.microsoft.com/office/drawing/2014/main" id="{3AF950BB-DE8F-4B49-8982-2DF7730EE3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43" name="Freeform 37">
                <a:extLst>
                  <a:ext uri="{FF2B5EF4-FFF2-40B4-BE49-F238E27FC236}">
                    <a16:creationId xmlns:a16="http://schemas.microsoft.com/office/drawing/2014/main" id="{AE9B44C5-8A5E-4526-99B4-DBB63CC2D1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A910EF9E-D7FF-4921-A289-5AB046461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134" name="Freeform 35">
                <a:extLst>
                  <a:ext uri="{FF2B5EF4-FFF2-40B4-BE49-F238E27FC236}">
                    <a16:creationId xmlns:a16="http://schemas.microsoft.com/office/drawing/2014/main" id="{5D1500E8-0351-4B53-9578-09F33B26CE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35" name="Freeform 36">
                <a:extLst>
                  <a:ext uri="{FF2B5EF4-FFF2-40B4-BE49-F238E27FC236}">
                    <a16:creationId xmlns:a16="http://schemas.microsoft.com/office/drawing/2014/main" id="{65A2BF85-98D8-4340-AF82-808A1EC255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36" name="Freeform 38">
                <a:extLst>
                  <a:ext uri="{FF2B5EF4-FFF2-40B4-BE49-F238E27FC236}">
                    <a16:creationId xmlns:a16="http://schemas.microsoft.com/office/drawing/2014/main" id="{B0441C99-23C8-42B2-A9A2-36F6CE6BA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37" name="Freeform 39">
                <a:extLst>
                  <a:ext uri="{FF2B5EF4-FFF2-40B4-BE49-F238E27FC236}">
                    <a16:creationId xmlns:a16="http://schemas.microsoft.com/office/drawing/2014/main" id="{3304648D-1287-492A-A76B-4724456AE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38" name="Freeform 40">
                <a:extLst>
                  <a:ext uri="{FF2B5EF4-FFF2-40B4-BE49-F238E27FC236}">
                    <a16:creationId xmlns:a16="http://schemas.microsoft.com/office/drawing/2014/main" id="{32B78AFE-D9B6-41B5-B593-4B797DA21E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39" name="Rectangle 41">
                <a:extLst>
                  <a:ext uri="{FF2B5EF4-FFF2-40B4-BE49-F238E27FC236}">
                    <a16:creationId xmlns:a16="http://schemas.microsoft.com/office/drawing/2014/main" id="{BCA10968-EDF7-42D6-90B0-53A80026F8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AD1EB8D8-CD83-45AD-9D5A-A9E2D3C11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130" name="Freeform 32">
                <a:extLst>
                  <a:ext uri="{FF2B5EF4-FFF2-40B4-BE49-F238E27FC236}">
                    <a16:creationId xmlns:a16="http://schemas.microsoft.com/office/drawing/2014/main" id="{8A6D937B-952D-4A1B-BF33-2FEEE73675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31" name="Freeform 33">
                <a:extLst>
                  <a:ext uri="{FF2B5EF4-FFF2-40B4-BE49-F238E27FC236}">
                    <a16:creationId xmlns:a16="http://schemas.microsoft.com/office/drawing/2014/main" id="{B1150F7C-2943-4E9B-9DE9-A6BFE2646E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32" name="Freeform 34">
                <a:extLst>
                  <a:ext uri="{FF2B5EF4-FFF2-40B4-BE49-F238E27FC236}">
                    <a16:creationId xmlns:a16="http://schemas.microsoft.com/office/drawing/2014/main" id="{A4C8781F-2B1E-44FB-A324-F38A31F0C4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33" name="Freeform 37">
                <a:extLst>
                  <a:ext uri="{FF2B5EF4-FFF2-40B4-BE49-F238E27FC236}">
                    <a16:creationId xmlns:a16="http://schemas.microsoft.com/office/drawing/2014/main" id="{D03FBB69-F351-4E02-8966-FCEF0F202A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B201A811-52F0-4094-9436-ED11EA904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124" name="Freeform 35">
                <a:extLst>
                  <a:ext uri="{FF2B5EF4-FFF2-40B4-BE49-F238E27FC236}">
                    <a16:creationId xmlns:a16="http://schemas.microsoft.com/office/drawing/2014/main" id="{9FC3980B-D9F9-442F-9A4E-C7F4E8D102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25" name="Freeform 36">
                <a:extLst>
                  <a:ext uri="{FF2B5EF4-FFF2-40B4-BE49-F238E27FC236}">
                    <a16:creationId xmlns:a16="http://schemas.microsoft.com/office/drawing/2014/main" id="{910EFCEE-C831-466C-AC2F-94F88DBC0D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26" name="Freeform 38">
                <a:extLst>
                  <a:ext uri="{FF2B5EF4-FFF2-40B4-BE49-F238E27FC236}">
                    <a16:creationId xmlns:a16="http://schemas.microsoft.com/office/drawing/2014/main" id="{2615A3E9-7D96-4000-98B6-AEEF6A6433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27" name="Freeform 39">
                <a:extLst>
                  <a:ext uri="{FF2B5EF4-FFF2-40B4-BE49-F238E27FC236}">
                    <a16:creationId xmlns:a16="http://schemas.microsoft.com/office/drawing/2014/main" id="{32C5195D-6336-43F8-B899-DF72D2AE86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28" name="Freeform 40">
                <a:extLst>
                  <a:ext uri="{FF2B5EF4-FFF2-40B4-BE49-F238E27FC236}">
                    <a16:creationId xmlns:a16="http://schemas.microsoft.com/office/drawing/2014/main" id="{8ABD3FAB-A4EA-4D58-8742-268B17D11E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29" name="Rectangle 41">
                <a:extLst>
                  <a:ext uri="{FF2B5EF4-FFF2-40B4-BE49-F238E27FC236}">
                    <a16:creationId xmlns:a16="http://schemas.microsoft.com/office/drawing/2014/main" id="{A9C0472A-2593-4A0C-A011-A742360A06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B58FF8B-697A-4182-94B7-8984BBFAC1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0798" y="745935"/>
            <a:ext cx="9905998" cy="10922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Encryption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D85A8-C50D-4B6C-8583-7107965129C3}"/>
              </a:ext>
            </a:extLst>
          </p:cNvPr>
          <p:cNvSpPr txBox="1"/>
          <p:nvPr/>
        </p:nvSpPr>
        <p:spPr>
          <a:xfrm>
            <a:off x="1488016" y="1638592"/>
            <a:ext cx="11147423" cy="4796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defTabSz="914400">
              <a:lnSpc>
                <a:spcPct val="110000"/>
              </a:lnSpc>
              <a:spcAft>
                <a:spcPts val="600"/>
              </a:spcAft>
              <a:buSzPct val="125000"/>
            </a:pPr>
            <a:r>
              <a:rPr lang="en-US" sz="2400" b="1" dirty="0"/>
              <a:t>Common encryption algorithms:</a:t>
            </a:r>
          </a:p>
          <a:p>
            <a:pPr defTabSz="914400">
              <a:lnSpc>
                <a:spcPct val="110000"/>
              </a:lnSpc>
              <a:spcAft>
                <a:spcPts val="600"/>
              </a:spcAft>
              <a:buSzPct val="125000"/>
            </a:pPr>
            <a:r>
              <a:rPr lang="en-US" sz="2400" dirty="0"/>
              <a:t>DES</a:t>
            </a:r>
          </a:p>
          <a:p>
            <a:pPr marL="342900"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400" dirty="0"/>
              <a:t>Block cipher.</a:t>
            </a:r>
          </a:p>
          <a:p>
            <a:pPr marL="342900"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400" dirty="0"/>
              <a:t>Same algorithm and key for encryption decryption.</a:t>
            </a:r>
          </a:p>
          <a:p>
            <a:pPr marL="342900"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400" dirty="0"/>
              <a:t>Vulnerable to brute-force attacks.</a:t>
            </a:r>
          </a:p>
          <a:p>
            <a:pPr defTabSz="914400">
              <a:lnSpc>
                <a:spcPct val="110000"/>
              </a:lnSpc>
              <a:spcAft>
                <a:spcPts val="600"/>
              </a:spcAft>
              <a:buSzPct val="125000"/>
            </a:pPr>
            <a:r>
              <a:rPr lang="en-US" sz="2400" dirty="0"/>
              <a:t>AES</a:t>
            </a:r>
          </a:p>
          <a:p>
            <a:pPr marL="342900"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400" dirty="0"/>
              <a:t>Block cipher.</a:t>
            </a:r>
          </a:p>
          <a:p>
            <a:pPr marL="342900"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400" dirty="0"/>
              <a:t>Different key lengths 128, 192, and 256.</a:t>
            </a:r>
          </a:p>
          <a:p>
            <a:pPr marL="342900"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400" dirty="0"/>
              <a:t>Sufficient to protect classified information.</a:t>
            </a:r>
          </a:p>
          <a:p>
            <a:pPr marL="342900"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400" dirty="0"/>
              <a:t>Commonly used today.</a:t>
            </a:r>
          </a:p>
          <a:p>
            <a:pPr marL="342900"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EC507D-541D-4D33-BB40-1A2EDD8B2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6179-CB57-45C5-B74D-A39B45560253}" type="slidenum">
              <a:rPr lang="en-IL" sz="1400" smtClean="0">
                <a:highlight>
                  <a:srgbClr val="000000"/>
                </a:highlight>
              </a:rPr>
              <a:t>6</a:t>
            </a:fld>
            <a:endParaRPr lang="en-IL" sz="1400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36923996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>
            <a:extLst>
              <a:ext uri="{FF2B5EF4-FFF2-40B4-BE49-F238E27FC236}">
                <a16:creationId xmlns:a16="http://schemas.microsoft.com/office/drawing/2014/main" id="{519FA62B-A2C9-49F5-8C45-9D5CDCD72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A24E966C-35F3-4DB1-8C23-4BC252E4E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24ADCBC-2A94-4F6E-BC8D-278612B7A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86" name="Rectangle 5">
                <a:extLst>
                  <a:ext uri="{FF2B5EF4-FFF2-40B4-BE49-F238E27FC236}">
                    <a16:creationId xmlns:a16="http://schemas.microsoft.com/office/drawing/2014/main" id="{38F45A3E-0BAF-4E7A-AD24-51B345041D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6">
                <a:extLst>
                  <a:ext uri="{FF2B5EF4-FFF2-40B4-BE49-F238E27FC236}">
                    <a16:creationId xmlns:a16="http://schemas.microsoft.com/office/drawing/2014/main" id="{5340FE26-BABB-409C-A32A-B3D10BD235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7">
                <a:extLst>
                  <a:ext uri="{FF2B5EF4-FFF2-40B4-BE49-F238E27FC236}">
                    <a16:creationId xmlns:a16="http://schemas.microsoft.com/office/drawing/2014/main" id="{A9468B59-1984-42C3-88A4-942CF6EF75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8">
                <a:extLst>
                  <a:ext uri="{FF2B5EF4-FFF2-40B4-BE49-F238E27FC236}">
                    <a16:creationId xmlns:a16="http://schemas.microsoft.com/office/drawing/2014/main" id="{F6B5E914-0078-49CC-AD42-C97DC361CD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D18B3F5A-0978-48AE-9360-8ABC8CEABB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10">
                <a:extLst>
                  <a:ext uri="{FF2B5EF4-FFF2-40B4-BE49-F238E27FC236}">
                    <a16:creationId xmlns:a16="http://schemas.microsoft.com/office/drawing/2014/main" id="{27E73F9B-CBFF-473A-9B41-8964B831E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11">
                <a:extLst>
                  <a:ext uri="{FF2B5EF4-FFF2-40B4-BE49-F238E27FC236}">
                    <a16:creationId xmlns:a16="http://schemas.microsoft.com/office/drawing/2014/main" id="{558218B5-0904-4C19-8935-1A64432BC2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DBCBCB59-A700-4032-AB43-CB06687996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861A9C11-1685-4F09-B995-D5ECAD15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14">
                <a:extLst>
                  <a:ext uri="{FF2B5EF4-FFF2-40B4-BE49-F238E27FC236}">
                    <a16:creationId xmlns:a16="http://schemas.microsoft.com/office/drawing/2014/main" id="{57CCC420-3BF0-4A3E-A4FB-41537B0642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15">
                <a:extLst>
                  <a:ext uri="{FF2B5EF4-FFF2-40B4-BE49-F238E27FC236}">
                    <a16:creationId xmlns:a16="http://schemas.microsoft.com/office/drawing/2014/main" id="{1DEFC6D1-15DA-4DDC-8FD1-B7630B8D6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Line 16">
                <a:extLst>
                  <a:ext uri="{FF2B5EF4-FFF2-40B4-BE49-F238E27FC236}">
                    <a16:creationId xmlns:a16="http://schemas.microsoft.com/office/drawing/2014/main" id="{0C6F2EE9-81FE-4B46-9513-6EC7D93012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98" name="Freeform 17">
                <a:extLst>
                  <a:ext uri="{FF2B5EF4-FFF2-40B4-BE49-F238E27FC236}">
                    <a16:creationId xmlns:a16="http://schemas.microsoft.com/office/drawing/2014/main" id="{26DF77E9-F68C-4FE0-864E-A4A4DE3616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Freeform 18">
                <a:extLst>
                  <a:ext uri="{FF2B5EF4-FFF2-40B4-BE49-F238E27FC236}">
                    <a16:creationId xmlns:a16="http://schemas.microsoft.com/office/drawing/2014/main" id="{9D3495ED-B588-4755-B8BB-18D33E4AC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0" name="Freeform 19">
                <a:extLst>
                  <a:ext uri="{FF2B5EF4-FFF2-40B4-BE49-F238E27FC236}">
                    <a16:creationId xmlns:a16="http://schemas.microsoft.com/office/drawing/2014/main" id="{E76105FE-305A-42A7-B2DD-388B99FAB8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1" name="Freeform 20">
                <a:extLst>
                  <a:ext uri="{FF2B5EF4-FFF2-40B4-BE49-F238E27FC236}">
                    <a16:creationId xmlns:a16="http://schemas.microsoft.com/office/drawing/2014/main" id="{F1883F6E-6FAE-49E2-AE28-02B88BEBF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2" name="Rectangle 21">
                <a:extLst>
                  <a:ext uri="{FF2B5EF4-FFF2-40B4-BE49-F238E27FC236}">
                    <a16:creationId xmlns:a16="http://schemas.microsoft.com/office/drawing/2014/main" id="{8C8A198F-A0AA-455F-ACD5-8587457BDD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03" name="Freeform 22">
                <a:extLst>
                  <a:ext uri="{FF2B5EF4-FFF2-40B4-BE49-F238E27FC236}">
                    <a16:creationId xmlns:a16="http://schemas.microsoft.com/office/drawing/2014/main" id="{E57E155C-0F05-498E-B0E3-33AE15B7E8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" name="Freeform 23">
                <a:extLst>
                  <a:ext uri="{FF2B5EF4-FFF2-40B4-BE49-F238E27FC236}">
                    <a16:creationId xmlns:a16="http://schemas.microsoft.com/office/drawing/2014/main" id="{3D7FB1D7-F9DB-443D-A2D4-40C46F6975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" name="Freeform 24">
                <a:extLst>
                  <a:ext uri="{FF2B5EF4-FFF2-40B4-BE49-F238E27FC236}">
                    <a16:creationId xmlns:a16="http://schemas.microsoft.com/office/drawing/2014/main" id="{9EF7FB08-B52A-4C0D-BF32-AC6D91AE9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" name="Freeform 25">
                <a:extLst>
                  <a:ext uri="{FF2B5EF4-FFF2-40B4-BE49-F238E27FC236}">
                    <a16:creationId xmlns:a16="http://schemas.microsoft.com/office/drawing/2014/main" id="{2A27D708-7911-4EAB-8A9D-E608726B57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" name="Freeform 26">
                <a:extLst>
                  <a:ext uri="{FF2B5EF4-FFF2-40B4-BE49-F238E27FC236}">
                    <a16:creationId xmlns:a16="http://schemas.microsoft.com/office/drawing/2014/main" id="{40A3E3AC-335B-4EAB-A5D4-E72C8434AB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8" name="Freeform 27">
                <a:extLst>
                  <a:ext uri="{FF2B5EF4-FFF2-40B4-BE49-F238E27FC236}">
                    <a16:creationId xmlns:a16="http://schemas.microsoft.com/office/drawing/2014/main" id="{FC4E923E-7CEC-4950-8C12-F40EAE7A36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9" name="Freeform 28">
                <a:extLst>
                  <a:ext uri="{FF2B5EF4-FFF2-40B4-BE49-F238E27FC236}">
                    <a16:creationId xmlns:a16="http://schemas.microsoft.com/office/drawing/2014/main" id="{23A92FB5-3211-4195-8FFA-A8F49F677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0" name="Freeform 29">
                <a:extLst>
                  <a:ext uri="{FF2B5EF4-FFF2-40B4-BE49-F238E27FC236}">
                    <a16:creationId xmlns:a16="http://schemas.microsoft.com/office/drawing/2014/main" id="{BB88442A-84E1-4264-BD24-B14020F21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1" name="Freeform 30">
                <a:extLst>
                  <a:ext uri="{FF2B5EF4-FFF2-40B4-BE49-F238E27FC236}">
                    <a16:creationId xmlns:a16="http://schemas.microsoft.com/office/drawing/2014/main" id="{B47AD665-0844-40BF-AE62-BA493929C5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2" name="Freeform 31">
                <a:extLst>
                  <a:ext uri="{FF2B5EF4-FFF2-40B4-BE49-F238E27FC236}">
                    <a16:creationId xmlns:a16="http://schemas.microsoft.com/office/drawing/2014/main" id="{01D8E540-292C-4867-BD21-43910262E9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A00C8F50-D632-4BE8-B5BF-8AEAE2D13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76" name="Freeform 32">
                <a:extLst>
                  <a:ext uri="{FF2B5EF4-FFF2-40B4-BE49-F238E27FC236}">
                    <a16:creationId xmlns:a16="http://schemas.microsoft.com/office/drawing/2014/main" id="{7870CC07-8D37-4F4D-A73B-9762FFAB1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Freeform 33">
                <a:extLst>
                  <a:ext uri="{FF2B5EF4-FFF2-40B4-BE49-F238E27FC236}">
                    <a16:creationId xmlns:a16="http://schemas.microsoft.com/office/drawing/2014/main" id="{06B84BAB-C27B-4804-9496-FDDA7FF6F2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8" name="Freeform 34">
                <a:extLst>
                  <a:ext uri="{FF2B5EF4-FFF2-40B4-BE49-F238E27FC236}">
                    <a16:creationId xmlns:a16="http://schemas.microsoft.com/office/drawing/2014/main" id="{45E90447-AF32-4C90-8940-D5EBE9F640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9" name="Freeform 35">
                <a:extLst>
                  <a:ext uri="{FF2B5EF4-FFF2-40B4-BE49-F238E27FC236}">
                    <a16:creationId xmlns:a16="http://schemas.microsoft.com/office/drawing/2014/main" id="{DFD35AB5-2871-471E-87D3-C3C024C31E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36">
                <a:extLst>
                  <a:ext uri="{FF2B5EF4-FFF2-40B4-BE49-F238E27FC236}">
                    <a16:creationId xmlns:a16="http://schemas.microsoft.com/office/drawing/2014/main" id="{60EED77B-C4CD-44DE-B7AA-472CBEE6E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37">
                <a:extLst>
                  <a:ext uri="{FF2B5EF4-FFF2-40B4-BE49-F238E27FC236}">
                    <a16:creationId xmlns:a16="http://schemas.microsoft.com/office/drawing/2014/main" id="{68122908-2E24-4971-A70E-29CFE953E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38">
                <a:extLst>
                  <a:ext uri="{FF2B5EF4-FFF2-40B4-BE49-F238E27FC236}">
                    <a16:creationId xmlns:a16="http://schemas.microsoft.com/office/drawing/2014/main" id="{43930918-848F-4F70-8C42-426DCCB4D4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Freeform 39">
                <a:extLst>
                  <a:ext uri="{FF2B5EF4-FFF2-40B4-BE49-F238E27FC236}">
                    <a16:creationId xmlns:a16="http://schemas.microsoft.com/office/drawing/2014/main" id="{7C2C1A0B-06A1-4F89-9A58-66CAB57F1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40">
                <a:extLst>
                  <a:ext uri="{FF2B5EF4-FFF2-40B4-BE49-F238E27FC236}">
                    <a16:creationId xmlns:a16="http://schemas.microsoft.com/office/drawing/2014/main" id="{F26FAEF0-6EA1-41B4-AC1D-0BC56E43EF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Rectangle 41">
                <a:extLst>
                  <a:ext uri="{FF2B5EF4-FFF2-40B4-BE49-F238E27FC236}">
                    <a16:creationId xmlns:a16="http://schemas.microsoft.com/office/drawing/2014/main" id="{563F085C-A9C1-47AB-9656-468B79DE5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C9A395D-0E3C-47A2-BD3C-E0B63FFEB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5" name="Rectangle 114">
              <a:extLst>
                <a:ext uri="{FF2B5EF4-FFF2-40B4-BE49-F238E27FC236}">
                  <a16:creationId xmlns:a16="http://schemas.microsoft.com/office/drawing/2014/main" id="{0679A098-1291-4ABE-A761-D1BEDD68E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6" name="Picture 2">
              <a:extLst>
                <a:ext uri="{FF2B5EF4-FFF2-40B4-BE49-F238E27FC236}">
                  <a16:creationId xmlns:a16="http://schemas.microsoft.com/office/drawing/2014/main" id="{04DF8F41-DD3B-47AD-A8E9-6B42152BE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Practical Homomorphic Encryption: Three Business Use Cases">
            <a:extLst>
              <a:ext uri="{FF2B5EF4-FFF2-40B4-BE49-F238E27FC236}">
                <a16:creationId xmlns:a16="http://schemas.microsoft.com/office/drawing/2014/main" id="{CD50594B-2E6B-40C1-930F-926D16B0FC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"/>
          <a:stretch/>
        </p:blipFill>
        <p:spPr bwMode="auto">
          <a:xfrm>
            <a:off x="3611" y="10"/>
            <a:ext cx="1218838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D4E244F-B3CC-4EA6-AEF8-9C10A9F2D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119" name="Round Diagonal Corner Rectangle 7">
              <a:extLst>
                <a:ext uri="{FF2B5EF4-FFF2-40B4-BE49-F238E27FC236}">
                  <a16:creationId xmlns:a16="http://schemas.microsoft.com/office/drawing/2014/main" id="{3ADF6A4B-498A-43D2-93FC-45D1C94E1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234058F-4A78-4BDB-BB4C-D5C3A3A50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140" name="Freeform 32">
                <a:extLst>
                  <a:ext uri="{FF2B5EF4-FFF2-40B4-BE49-F238E27FC236}">
                    <a16:creationId xmlns:a16="http://schemas.microsoft.com/office/drawing/2014/main" id="{81923CAD-9918-44BE-9706-67D58C9723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41" name="Freeform 33">
                <a:extLst>
                  <a:ext uri="{FF2B5EF4-FFF2-40B4-BE49-F238E27FC236}">
                    <a16:creationId xmlns:a16="http://schemas.microsoft.com/office/drawing/2014/main" id="{DB4D2157-45E9-4E6B-B4F9-872B39F133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42" name="Freeform 34">
                <a:extLst>
                  <a:ext uri="{FF2B5EF4-FFF2-40B4-BE49-F238E27FC236}">
                    <a16:creationId xmlns:a16="http://schemas.microsoft.com/office/drawing/2014/main" id="{3AF950BB-DE8F-4B49-8982-2DF7730EE3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43" name="Freeform 37">
                <a:extLst>
                  <a:ext uri="{FF2B5EF4-FFF2-40B4-BE49-F238E27FC236}">
                    <a16:creationId xmlns:a16="http://schemas.microsoft.com/office/drawing/2014/main" id="{AE9B44C5-8A5E-4526-99B4-DBB63CC2D1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A910EF9E-D7FF-4921-A289-5AB046461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134" name="Freeform 35">
                <a:extLst>
                  <a:ext uri="{FF2B5EF4-FFF2-40B4-BE49-F238E27FC236}">
                    <a16:creationId xmlns:a16="http://schemas.microsoft.com/office/drawing/2014/main" id="{5D1500E8-0351-4B53-9578-09F33B26CE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35" name="Freeform 36">
                <a:extLst>
                  <a:ext uri="{FF2B5EF4-FFF2-40B4-BE49-F238E27FC236}">
                    <a16:creationId xmlns:a16="http://schemas.microsoft.com/office/drawing/2014/main" id="{65A2BF85-98D8-4340-AF82-808A1EC255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36" name="Freeform 38">
                <a:extLst>
                  <a:ext uri="{FF2B5EF4-FFF2-40B4-BE49-F238E27FC236}">
                    <a16:creationId xmlns:a16="http://schemas.microsoft.com/office/drawing/2014/main" id="{B0441C99-23C8-42B2-A9A2-36F6CE6BA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37" name="Freeform 39">
                <a:extLst>
                  <a:ext uri="{FF2B5EF4-FFF2-40B4-BE49-F238E27FC236}">
                    <a16:creationId xmlns:a16="http://schemas.microsoft.com/office/drawing/2014/main" id="{3304648D-1287-492A-A76B-4724456AE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38" name="Freeform 40">
                <a:extLst>
                  <a:ext uri="{FF2B5EF4-FFF2-40B4-BE49-F238E27FC236}">
                    <a16:creationId xmlns:a16="http://schemas.microsoft.com/office/drawing/2014/main" id="{32B78AFE-D9B6-41B5-B593-4B797DA21E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39" name="Rectangle 41">
                <a:extLst>
                  <a:ext uri="{FF2B5EF4-FFF2-40B4-BE49-F238E27FC236}">
                    <a16:creationId xmlns:a16="http://schemas.microsoft.com/office/drawing/2014/main" id="{BCA10968-EDF7-42D6-90B0-53A80026F8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AD1EB8D8-CD83-45AD-9D5A-A9E2D3C11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130" name="Freeform 32">
                <a:extLst>
                  <a:ext uri="{FF2B5EF4-FFF2-40B4-BE49-F238E27FC236}">
                    <a16:creationId xmlns:a16="http://schemas.microsoft.com/office/drawing/2014/main" id="{8A6D937B-952D-4A1B-BF33-2FEEE73675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31" name="Freeform 33">
                <a:extLst>
                  <a:ext uri="{FF2B5EF4-FFF2-40B4-BE49-F238E27FC236}">
                    <a16:creationId xmlns:a16="http://schemas.microsoft.com/office/drawing/2014/main" id="{B1150F7C-2943-4E9B-9DE9-A6BFE2646E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32" name="Freeform 34">
                <a:extLst>
                  <a:ext uri="{FF2B5EF4-FFF2-40B4-BE49-F238E27FC236}">
                    <a16:creationId xmlns:a16="http://schemas.microsoft.com/office/drawing/2014/main" id="{A4C8781F-2B1E-44FB-A324-F38A31F0C4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33" name="Freeform 37">
                <a:extLst>
                  <a:ext uri="{FF2B5EF4-FFF2-40B4-BE49-F238E27FC236}">
                    <a16:creationId xmlns:a16="http://schemas.microsoft.com/office/drawing/2014/main" id="{D03FBB69-F351-4E02-8966-FCEF0F202A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B201A811-52F0-4094-9436-ED11EA904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124" name="Freeform 35">
                <a:extLst>
                  <a:ext uri="{FF2B5EF4-FFF2-40B4-BE49-F238E27FC236}">
                    <a16:creationId xmlns:a16="http://schemas.microsoft.com/office/drawing/2014/main" id="{9FC3980B-D9F9-442F-9A4E-C7F4E8D102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25" name="Freeform 36">
                <a:extLst>
                  <a:ext uri="{FF2B5EF4-FFF2-40B4-BE49-F238E27FC236}">
                    <a16:creationId xmlns:a16="http://schemas.microsoft.com/office/drawing/2014/main" id="{910EFCEE-C831-466C-AC2F-94F88DBC0D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26" name="Freeform 38">
                <a:extLst>
                  <a:ext uri="{FF2B5EF4-FFF2-40B4-BE49-F238E27FC236}">
                    <a16:creationId xmlns:a16="http://schemas.microsoft.com/office/drawing/2014/main" id="{2615A3E9-7D96-4000-98B6-AEEF6A6433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27" name="Freeform 39">
                <a:extLst>
                  <a:ext uri="{FF2B5EF4-FFF2-40B4-BE49-F238E27FC236}">
                    <a16:creationId xmlns:a16="http://schemas.microsoft.com/office/drawing/2014/main" id="{32C5195D-6336-43F8-B899-DF72D2AE86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28" name="Freeform 40">
                <a:extLst>
                  <a:ext uri="{FF2B5EF4-FFF2-40B4-BE49-F238E27FC236}">
                    <a16:creationId xmlns:a16="http://schemas.microsoft.com/office/drawing/2014/main" id="{8ABD3FAB-A4EA-4D58-8742-268B17D11E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29" name="Rectangle 41">
                <a:extLst>
                  <a:ext uri="{FF2B5EF4-FFF2-40B4-BE49-F238E27FC236}">
                    <a16:creationId xmlns:a16="http://schemas.microsoft.com/office/drawing/2014/main" id="{A9C0472A-2593-4A0C-A011-A742360A06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B58FF8B-697A-4182-94B7-8984BBFAC1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3" y="550863"/>
            <a:ext cx="9905998" cy="1459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E-ART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765AED-2784-4A0E-83F2-7871398B387C}"/>
              </a:ext>
            </a:extLst>
          </p:cNvPr>
          <p:cNvSpPr txBox="1"/>
          <p:nvPr/>
        </p:nvSpPr>
        <p:spPr>
          <a:xfrm>
            <a:off x="1429809" y="1435101"/>
            <a:ext cx="9905999" cy="345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400" dirty="0"/>
              <a:t>E-ART is new, efficient, flexible, and secure algorithm.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400" dirty="0"/>
              <a:t>Adopts the dynamic key concept.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400" dirty="0"/>
              <a:t>Using a balanced binary search tree data structure.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400" dirty="0"/>
              <a:t>128-bit symmetric key.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741FC2-D2D9-480A-A1AB-CC759A18D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6179-CB57-45C5-B74D-A39B45560253}" type="slidenum">
              <a:rPr lang="en-IL" sz="1400" smtClean="0">
                <a:highlight>
                  <a:srgbClr val="000000"/>
                </a:highlight>
              </a:rPr>
              <a:t>7</a:t>
            </a:fld>
            <a:endParaRPr lang="en-IL" sz="1400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38499626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8FF8B-697A-4182-94B7-8984BBFAC1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4365" y="506651"/>
            <a:ext cx="5918609" cy="903083"/>
          </a:xfrm>
        </p:spPr>
        <p:txBody>
          <a:bodyPr>
            <a:noAutofit/>
          </a:bodyPr>
          <a:lstStyle/>
          <a:p>
            <a:r>
              <a:rPr lang="en-US" sz="5400"/>
              <a:t>E-art structure</a:t>
            </a:r>
            <a:endParaRPr lang="en-IL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79E477-7610-4FB7-9F32-FF12375F62F8}"/>
              </a:ext>
            </a:extLst>
          </p:cNvPr>
          <p:cNvSpPr txBox="1"/>
          <p:nvPr/>
        </p:nvSpPr>
        <p:spPr>
          <a:xfrm>
            <a:off x="2189430" y="1784815"/>
            <a:ext cx="79579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Proposing the use of the reflection property of a balanced binary tree data structure.</a:t>
            </a:r>
          </a:p>
          <a:p>
            <a:endParaRPr lang="en-IL" sz="2400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49AFB84-3431-4F9F-AA3E-519BF7024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574" y="2670799"/>
            <a:ext cx="7819862" cy="38745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0" endPos="90000" dir="5400000" sy="-100000" algn="bl" rotWithShape="0"/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0E158C-BF34-4BDC-8B50-3ED883CC7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6179-CB57-45C5-B74D-A39B45560253}" type="slidenum">
              <a:rPr lang="en-IL" sz="1400" smtClean="0">
                <a:highlight>
                  <a:srgbClr val="000000"/>
                </a:highlight>
              </a:rPr>
              <a:t>8</a:t>
            </a:fld>
            <a:endParaRPr lang="en-IL" sz="1400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73878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2">
            <a:extLst>
              <a:ext uri="{FF2B5EF4-FFF2-40B4-BE49-F238E27FC236}">
                <a16:creationId xmlns:a16="http://schemas.microsoft.com/office/drawing/2014/main" id="{519FA62B-A2C9-49F5-8C45-9D5CDCD72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4101" name="Group 72">
            <a:extLst>
              <a:ext uri="{FF2B5EF4-FFF2-40B4-BE49-F238E27FC236}">
                <a16:creationId xmlns:a16="http://schemas.microsoft.com/office/drawing/2014/main" id="{A24E966C-35F3-4DB1-8C23-4BC252E4E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24ADCBC-2A94-4F6E-BC8D-278612B7A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86" name="Rectangle 5">
                <a:extLst>
                  <a:ext uri="{FF2B5EF4-FFF2-40B4-BE49-F238E27FC236}">
                    <a16:creationId xmlns:a16="http://schemas.microsoft.com/office/drawing/2014/main" id="{38F45A3E-0BAF-4E7A-AD24-51B345041D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6">
                <a:extLst>
                  <a:ext uri="{FF2B5EF4-FFF2-40B4-BE49-F238E27FC236}">
                    <a16:creationId xmlns:a16="http://schemas.microsoft.com/office/drawing/2014/main" id="{5340FE26-BABB-409C-A32A-B3D10BD235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7">
                <a:extLst>
                  <a:ext uri="{FF2B5EF4-FFF2-40B4-BE49-F238E27FC236}">
                    <a16:creationId xmlns:a16="http://schemas.microsoft.com/office/drawing/2014/main" id="{A9468B59-1984-42C3-88A4-942CF6EF75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8">
                <a:extLst>
                  <a:ext uri="{FF2B5EF4-FFF2-40B4-BE49-F238E27FC236}">
                    <a16:creationId xmlns:a16="http://schemas.microsoft.com/office/drawing/2014/main" id="{F6B5E914-0078-49CC-AD42-C97DC361CD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D18B3F5A-0978-48AE-9360-8ABC8CEABB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10">
                <a:extLst>
                  <a:ext uri="{FF2B5EF4-FFF2-40B4-BE49-F238E27FC236}">
                    <a16:creationId xmlns:a16="http://schemas.microsoft.com/office/drawing/2014/main" id="{27E73F9B-CBFF-473A-9B41-8964B831E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11">
                <a:extLst>
                  <a:ext uri="{FF2B5EF4-FFF2-40B4-BE49-F238E27FC236}">
                    <a16:creationId xmlns:a16="http://schemas.microsoft.com/office/drawing/2014/main" id="{558218B5-0904-4C19-8935-1A64432BC2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DBCBCB59-A700-4032-AB43-CB06687996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861A9C11-1685-4F09-B995-D5ECAD15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14">
                <a:extLst>
                  <a:ext uri="{FF2B5EF4-FFF2-40B4-BE49-F238E27FC236}">
                    <a16:creationId xmlns:a16="http://schemas.microsoft.com/office/drawing/2014/main" id="{57CCC420-3BF0-4A3E-A4FB-41537B0642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15">
                <a:extLst>
                  <a:ext uri="{FF2B5EF4-FFF2-40B4-BE49-F238E27FC236}">
                    <a16:creationId xmlns:a16="http://schemas.microsoft.com/office/drawing/2014/main" id="{1DEFC6D1-15DA-4DDC-8FD1-B7630B8D6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Line 16">
                <a:extLst>
                  <a:ext uri="{FF2B5EF4-FFF2-40B4-BE49-F238E27FC236}">
                    <a16:creationId xmlns:a16="http://schemas.microsoft.com/office/drawing/2014/main" id="{0C6F2EE9-81FE-4B46-9513-6EC7D93012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98" name="Freeform 17">
                <a:extLst>
                  <a:ext uri="{FF2B5EF4-FFF2-40B4-BE49-F238E27FC236}">
                    <a16:creationId xmlns:a16="http://schemas.microsoft.com/office/drawing/2014/main" id="{26DF77E9-F68C-4FE0-864E-A4A4DE3616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Freeform 18">
                <a:extLst>
                  <a:ext uri="{FF2B5EF4-FFF2-40B4-BE49-F238E27FC236}">
                    <a16:creationId xmlns:a16="http://schemas.microsoft.com/office/drawing/2014/main" id="{9D3495ED-B588-4755-B8BB-18D33E4AC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0" name="Freeform 19">
                <a:extLst>
                  <a:ext uri="{FF2B5EF4-FFF2-40B4-BE49-F238E27FC236}">
                    <a16:creationId xmlns:a16="http://schemas.microsoft.com/office/drawing/2014/main" id="{E76105FE-305A-42A7-B2DD-388B99FAB8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1" name="Freeform 20">
                <a:extLst>
                  <a:ext uri="{FF2B5EF4-FFF2-40B4-BE49-F238E27FC236}">
                    <a16:creationId xmlns:a16="http://schemas.microsoft.com/office/drawing/2014/main" id="{F1883F6E-6FAE-49E2-AE28-02B88BEBF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2" name="Rectangle 21">
                <a:extLst>
                  <a:ext uri="{FF2B5EF4-FFF2-40B4-BE49-F238E27FC236}">
                    <a16:creationId xmlns:a16="http://schemas.microsoft.com/office/drawing/2014/main" id="{8C8A198F-A0AA-455F-ACD5-8587457BDD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03" name="Freeform 22">
                <a:extLst>
                  <a:ext uri="{FF2B5EF4-FFF2-40B4-BE49-F238E27FC236}">
                    <a16:creationId xmlns:a16="http://schemas.microsoft.com/office/drawing/2014/main" id="{E57E155C-0F05-498E-B0E3-33AE15B7E8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" name="Freeform 23">
                <a:extLst>
                  <a:ext uri="{FF2B5EF4-FFF2-40B4-BE49-F238E27FC236}">
                    <a16:creationId xmlns:a16="http://schemas.microsoft.com/office/drawing/2014/main" id="{3D7FB1D7-F9DB-443D-A2D4-40C46F6975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" name="Freeform 24">
                <a:extLst>
                  <a:ext uri="{FF2B5EF4-FFF2-40B4-BE49-F238E27FC236}">
                    <a16:creationId xmlns:a16="http://schemas.microsoft.com/office/drawing/2014/main" id="{9EF7FB08-B52A-4C0D-BF32-AC6D91AE9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" name="Freeform 25">
                <a:extLst>
                  <a:ext uri="{FF2B5EF4-FFF2-40B4-BE49-F238E27FC236}">
                    <a16:creationId xmlns:a16="http://schemas.microsoft.com/office/drawing/2014/main" id="{2A27D708-7911-4EAB-8A9D-E608726B57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" name="Freeform 26">
                <a:extLst>
                  <a:ext uri="{FF2B5EF4-FFF2-40B4-BE49-F238E27FC236}">
                    <a16:creationId xmlns:a16="http://schemas.microsoft.com/office/drawing/2014/main" id="{40A3E3AC-335B-4EAB-A5D4-E72C8434AB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8" name="Freeform 27">
                <a:extLst>
                  <a:ext uri="{FF2B5EF4-FFF2-40B4-BE49-F238E27FC236}">
                    <a16:creationId xmlns:a16="http://schemas.microsoft.com/office/drawing/2014/main" id="{FC4E923E-7CEC-4950-8C12-F40EAE7A36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9" name="Freeform 28">
                <a:extLst>
                  <a:ext uri="{FF2B5EF4-FFF2-40B4-BE49-F238E27FC236}">
                    <a16:creationId xmlns:a16="http://schemas.microsoft.com/office/drawing/2014/main" id="{23A92FB5-3211-4195-8FFA-A8F49F677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0" name="Freeform 29">
                <a:extLst>
                  <a:ext uri="{FF2B5EF4-FFF2-40B4-BE49-F238E27FC236}">
                    <a16:creationId xmlns:a16="http://schemas.microsoft.com/office/drawing/2014/main" id="{BB88442A-84E1-4264-BD24-B14020F21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1" name="Freeform 30">
                <a:extLst>
                  <a:ext uri="{FF2B5EF4-FFF2-40B4-BE49-F238E27FC236}">
                    <a16:creationId xmlns:a16="http://schemas.microsoft.com/office/drawing/2014/main" id="{B47AD665-0844-40BF-AE62-BA493929C5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2" name="Freeform 31">
                <a:extLst>
                  <a:ext uri="{FF2B5EF4-FFF2-40B4-BE49-F238E27FC236}">
                    <a16:creationId xmlns:a16="http://schemas.microsoft.com/office/drawing/2014/main" id="{01D8E540-292C-4867-BD21-43910262E9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A00C8F50-D632-4BE8-B5BF-8AEAE2D13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76" name="Freeform 32">
                <a:extLst>
                  <a:ext uri="{FF2B5EF4-FFF2-40B4-BE49-F238E27FC236}">
                    <a16:creationId xmlns:a16="http://schemas.microsoft.com/office/drawing/2014/main" id="{7870CC07-8D37-4F4D-A73B-9762FFAB1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Freeform 33">
                <a:extLst>
                  <a:ext uri="{FF2B5EF4-FFF2-40B4-BE49-F238E27FC236}">
                    <a16:creationId xmlns:a16="http://schemas.microsoft.com/office/drawing/2014/main" id="{06B84BAB-C27B-4804-9496-FDDA7FF6F2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8" name="Freeform 34">
                <a:extLst>
                  <a:ext uri="{FF2B5EF4-FFF2-40B4-BE49-F238E27FC236}">
                    <a16:creationId xmlns:a16="http://schemas.microsoft.com/office/drawing/2014/main" id="{45E90447-AF32-4C90-8940-D5EBE9F640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9" name="Freeform 35">
                <a:extLst>
                  <a:ext uri="{FF2B5EF4-FFF2-40B4-BE49-F238E27FC236}">
                    <a16:creationId xmlns:a16="http://schemas.microsoft.com/office/drawing/2014/main" id="{DFD35AB5-2871-471E-87D3-C3C024C31E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36">
                <a:extLst>
                  <a:ext uri="{FF2B5EF4-FFF2-40B4-BE49-F238E27FC236}">
                    <a16:creationId xmlns:a16="http://schemas.microsoft.com/office/drawing/2014/main" id="{60EED77B-C4CD-44DE-B7AA-472CBEE6E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37">
                <a:extLst>
                  <a:ext uri="{FF2B5EF4-FFF2-40B4-BE49-F238E27FC236}">
                    <a16:creationId xmlns:a16="http://schemas.microsoft.com/office/drawing/2014/main" id="{68122908-2E24-4971-A70E-29CFE953E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38">
                <a:extLst>
                  <a:ext uri="{FF2B5EF4-FFF2-40B4-BE49-F238E27FC236}">
                    <a16:creationId xmlns:a16="http://schemas.microsoft.com/office/drawing/2014/main" id="{43930918-848F-4F70-8C42-426DCCB4D4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Freeform 39">
                <a:extLst>
                  <a:ext uri="{FF2B5EF4-FFF2-40B4-BE49-F238E27FC236}">
                    <a16:creationId xmlns:a16="http://schemas.microsoft.com/office/drawing/2014/main" id="{7C2C1A0B-06A1-4F89-9A58-66CAB57F1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40">
                <a:extLst>
                  <a:ext uri="{FF2B5EF4-FFF2-40B4-BE49-F238E27FC236}">
                    <a16:creationId xmlns:a16="http://schemas.microsoft.com/office/drawing/2014/main" id="{F26FAEF0-6EA1-41B4-AC1D-0BC56E43EF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Rectangle 41">
                <a:extLst>
                  <a:ext uri="{FF2B5EF4-FFF2-40B4-BE49-F238E27FC236}">
                    <a16:creationId xmlns:a16="http://schemas.microsoft.com/office/drawing/2014/main" id="{563F085C-A9C1-47AB-9656-468B79DE5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4102" name="Group 113">
            <a:extLst>
              <a:ext uri="{FF2B5EF4-FFF2-40B4-BE49-F238E27FC236}">
                <a16:creationId xmlns:a16="http://schemas.microsoft.com/office/drawing/2014/main" id="{7065E17B-CDCD-46E2-BC9B-1D82F571C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4103" name="Rectangle 114">
              <a:extLst>
                <a:ext uri="{FF2B5EF4-FFF2-40B4-BE49-F238E27FC236}">
                  <a16:creationId xmlns:a16="http://schemas.microsoft.com/office/drawing/2014/main" id="{A9AC8922-D691-4F33-86FF-674B72C9E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6" name="Picture 2">
              <a:extLst>
                <a:ext uri="{FF2B5EF4-FFF2-40B4-BE49-F238E27FC236}">
                  <a16:creationId xmlns:a16="http://schemas.microsoft.com/office/drawing/2014/main" id="{30A72236-D2DA-40B6-9BD4-531CCA5877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 descr="How Cybersecurity Works to Keep Your Data Safe — Reciprocity">
            <a:extLst>
              <a:ext uri="{FF2B5EF4-FFF2-40B4-BE49-F238E27FC236}">
                <a16:creationId xmlns:a16="http://schemas.microsoft.com/office/drawing/2014/main" id="{6D3A6F72-D92C-4DF4-9756-9E372F8A83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8" r="16064"/>
          <a:stretch/>
        </p:blipFill>
        <p:spPr bwMode="auto">
          <a:xfrm>
            <a:off x="3611" y="6997"/>
            <a:ext cx="1218838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04" name="Group 117">
            <a:extLst>
              <a:ext uri="{FF2B5EF4-FFF2-40B4-BE49-F238E27FC236}">
                <a16:creationId xmlns:a16="http://schemas.microsoft.com/office/drawing/2014/main" id="{AD7BB894-81D1-4268-8FE7-FAC125D3B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4105" name="Round Diagonal Corner Rectangle 7">
              <a:extLst>
                <a:ext uri="{FF2B5EF4-FFF2-40B4-BE49-F238E27FC236}">
                  <a16:creationId xmlns:a16="http://schemas.microsoft.com/office/drawing/2014/main" id="{E962C5C5-76A5-44BE-990D-2D936E9E3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39433C4-8265-4EE1-83B8-EC545DE3D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140" name="Freeform 32">
                <a:extLst>
                  <a:ext uri="{FF2B5EF4-FFF2-40B4-BE49-F238E27FC236}">
                    <a16:creationId xmlns:a16="http://schemas.microsoft.com/office/drawing/2014/main" id="{14270815-FD6F-4B15-93D0-1FD13352F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41" name="Freeform 33">
                <a:extLst>
                  <a:ext uri="{FF2B5EF4-FFF2-40B4-BE49-F238E27FC236}">
                    <a16:creationId xmlns:a16="http://schemas.microsoft.com/office/drawing/2014/main" id="{D77407DE-D2AD-4379-AEA5-C9C4E35630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42" name="Freeform 34">
                <a:extLst>
                  <a:ext uri="{FF2B5EF4-FFF2-40B4-BE49-F238E27FC236}">
                    <a16:creationId xmlns:a16="http://schemas.microsoft.com/office/drawing/2014/main" id="{A924862C-F355-4157-949F-825AA97006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43" name="Freeform 37">
                <a:extLst>
                  <a:ext uri="{FF2B5EF4-FFF2-40B4-BE49-F238E27FC236}">
                    <a16:creationId xmlns:a16="http://schemas.microsoft.com/office/drawing/2014/main" id="{7FFD9B8C-A260-4F35-9809-8FC4A6AC09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A10D3673-7258-45B7-B5C9-F5C67AC58D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134" name="Freeform 35">
                <a:extLst>
                  <a:ext uri="{FF2B5EF4-FFF2-40B4-BE49-F238E27FC236}">
                    <a16:creationId xmlns:a16="http://schemas.microsoft.com/office/drawing/2014/main" id="{7EF49AE2-8ACA-464C-8F7E-4446787B6F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35" name="Freeform 36">
                <a:extLst>
                  <a:ext uri="{FF2B5EF4-FFF2-40B4-BE49-F238E27FC236}">
                    <a16:creationId xmlns:a16="http://schemas.microsoft.com/office/drawing/2014/main" id="{4310E76A-A710-428B-8202-4503658C22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36" name="Freeform 38">
                <a:extLst>
                  <a:ext uri="{FF2B5EF4-FFF2-40B4-BE49-F238E27FC236}">
                    <a16:creationId xmlns:a16="http://schemas.microsoft.com/office/drawing/2014/main" id="{27875C0C-9151-4083-95CE-35229F8907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37" name="Freeform 39">
                <a:extLst>
                  <a:ext uri="{FF2B5EF4-FFF2-40B4-BE49-F238E27FC236}">
                    <a16:creationId xmlns:a16="http://schemas.microsoft.com/office/drawing/2014/main" id="{A8C9CD35-4A6C-497D-9B21-85B71A5941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38" name="Freeform 40">
                <a:extLst>
                  <a:ext uri="{FF2B5EF4-FFF2-40B4-BE49-F238E27FC236}">
                    <a16:creationId xmlns:a16="http://schemas.microsoft.com/office/drawing/2014/main" id="{17C8FADE-3DA4-41BD-83B6-32EDF76648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39" name="Rectangle 41">
                <a:extLst>
                  <a:ext uri="{FF2B5EF4-FFF2-40B4-BE49-F238E27FC236}">
                    <a16:creationId xmlns:a16="http://schemas.microsoft.com/office/drawing/2014/main" id="{9BEDB57A-A173-4C07-A34E-AEE2FF4184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D82CBCBD-A120-4A7E-B750-CF48FE8BA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130" name="Freeform 32">
                <a:extLst>
                  <a:ext uri="{FF2B5EF4-FFF2-40B4-BE49-F238E27FC236}">
                    <a16:creationId xmlns:a16="http://schemas.microsoft.com/office/drawing/2014/main" id="{07782116-9E46-470F-B527-C3A36D4148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31" name="Freeform 33">
                <a:extLst>
                  <a:ext uri="{FF2B5EF4-FFF2-40B4-BE49-F238E27FC236}">
                    <a16:creationId xmlns:a16="http://schemas.microsoft.com/office/drawing/2014/main" id="{604F6622-9907-4906-A0A6-1DC32E5DBB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32" name="Freeform 34">
                <a:extLst>
                  <a:ext uri="{FF2B5EF4-FFF2-40B4-BE49-F238E27FC236}">
                    <a16:creationId xmlns:a16="http://schemas.microsoft.com/office/drawing/2014/main" id="{2EFD37C9-9386-4055-89A4-1863E8C061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33" name="Freeform 37">
                <a:extLst>
                  <a:ext uri="{FF2B5EF4-FFF2-40B4-BE49-F238E27FC236}">
                    <a16:creationId xmlns:a16="http://schemas.microsoft.com/office/drawing/2014/main" id="{63DB71AB-809F-4204-824E-B78D40C1E2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EADC9D47-4147-48BA-877D-A42148765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124" name="Freeform 35">
                <a:extLst>
                  <a:ext uri="{FF2B5EF4-FFF2-40B4-BE49-F238E27FC236}">
                    <a16:creationId xmlns:a16="http://schemas.microsoft.com/office/drawing/2014/main" id="{39FDE9B4-6C4E-446A-BD52-7F201154EE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25" name="Freeform 36">
                <a:extLst>
                  <a:ext uri="{FF2B5EF4-FFF2-40B4-BE49-F238E27FC236}">
                    <a16:creationId xmlns:a16="http://schemas.microsoft.com/office/drawing/2014/main" id="{1F3BEEC2-56BA-4F2A-8773-A97A55160E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26" name="Freeform 38">
                <a:extLst>
                  <a:ext uri="{FF2B5EF4-FFF2-40B4-BE49-F238E27FC236}">
                    <a16:creationId xmlns:a16="http://schemas.microsoft.com/office/drawing/2014/main" id="{53851CE2-9D59-4593-A63A-17D1C6D86C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27" name="Freeform 39">
                <a:extLst>
                  <a:ext uri="{FF2B5EF4-FFF2-40B4-BE49-F238E27FC236}">
                    <a16:creationId xmlns:a16="http://schemas.microsoft.com/office/drawing/2014/main" id="{F818EF51-1A96-481F-9C3A-18E9786935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28" name="Freeform 40">
                <a:extLst>
                  <a:ext uri="{FF2B5EF4-FFF2-40B4-BE49-F238E27FC236}">
                    <a16:creationId xmlns:a16="http://schemas.microsoft.com/office/drawing/2014/main" id="{04BA4BDD-0F37-41B4-B8FC-29FF1ADEFA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29" name="Rectangle 41">
                <a:extLst>
                  <a:ext uri="{FF2B5EF4-FFF2-40B4-BE49-F238E27FC236}">
                    <a16:creationId xmlns:a16="http://schemas.microsoft.com/office/drawing/2014/main" id="{7ADF6EC1-8B68-40C8-AE96-64FA7FCB6F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B58FF8B-697A-4182-94B7-8984BBFAC1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1" y="1007533"/>
            <a:ext cx="9905998" cy="1092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E-art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B72B7A-9BEF-4A3D-9573-38E48AC1DD29}"/>
              </a:ext>
            </a:extLst>
          </p:cNvPr>
          <p:cNvSpPr txBox="1"/>
          <p:nvPr/>
        </p:nvSpPr>
        <p:spPr>
          <a:xfrm>
            <a:off x="1473201" y="1711648"/>
            <a:ext cx="9905999" cy="345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120000"/>
              </a:lnSpc>
              <a:spcAft>
                <a:spcPts val="600"/>
              </a:spcAft>
              <a:buSzPct val="125000"/>
            </a:pPr>
            <a:r>
              <a:rPr lang="en-US" sz="2400" dirty="0"/>
              <a:t>Some issues with the initial reflected value: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400" dirty="0"/>
              <a:t>Characters that range from 0 to 32 in the ASCII are not addressed.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400" dirty="0"/>
              <a:t>It is vulnerable to cryptanalysis attacks, duo to one-to-one mapping of characters.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00050" indent="-342900" defTabSz="914400">
              <a:lnSpc>
                <a:spcPct val="12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ü"/>
            </a:pPr>
            <a:r>
              <a:rPr lang="en-US" sz="2400" dirty="0"/>
              <a:t>The addition of multiple offsets to the initial reflected value.</a:t>
            </a:r>
          </a:p>
        </p:txBody>
      </p:sp>
      <p:pic>
        <p:nvPicPr>
          <p:cNvPr id="113" name="Picture 112" descr="Text&#10;&#10;Description automatically generated with medium confidence">
            <a:extLst>
              <a:ext uri="{FF2B5EF4-FFF2-40B4-BE49-F238E27FC236}">
                <a16:creationId xmlns:a16="http://schemas.microsoft.com/office/drawing/2014/main" id="{64C2E959-1955-4CBA-97A3-872D4EF948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694" y="5068993"/>
            <a:ext cx="5943600" cy="93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4BE146-415C-4F10-9767-B6DE9CF6A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6179-CB57-45C5-B74D-A39B45560253}" type="slidenum">
              <a:rPr lang="en-IL" sz="1400" smtClean="0">
                <a:highlight>
                  <a:srgbClr val="000000"/>
                </a:highlight>
              </a:rPr>
              <a:t>9</a:t>
            </a:fld>
            <a:endParaRPr lang="en-IL" sz="1400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59988397"/>
      </p:ext>
    </p:extLst>
  </p:cSld>
  <p:clrMapOvr>
    <a:masterClrMapping/>
  </p:clrMapOvr>
  <p:transition spd="med">
    <p:pull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376</TotalTime>
  <Words>668</Words>
  <Application>Microsoft Office PowerPoint</Application>
  <PresentationFormat>Widescreen</PresentationFormat>
  <Paragraphs>155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Georgia</vt:lpstr>
      <vt:lpstr>Times New Roman</vt:lpstr>
      <vt:lpstr>Tw Cen MT</vt:lpstr>
      <vt:lpstr>Wingdings</vt:lpstr>
      <vt:lpstr>Circuit</vt:lpstr>
      <vt:lpstr>PowerPoint Presentation</vt:lpstr>
      <vt:lpstr>Content</vt:lpstr>
      <vt:lpstr>THE PROBLEM</vt:lpstr>
      <vt:lpstr>Our solution</vt:lpstr>
      <vt:lpstr>encryption</vt:lpstr>
      <vt:lpstr>Encryption</vt:lpstr>
      <vt:lpstr>E-ART</vt:lpstr>
      <vt:lpstr>E-art structure</vt:lpstr>
      <vt:lpstr>E-art structure</vt:lpstr>
      <vt:lpstr>E-art structure</vt:lpstr>
      <vt:lpstr>ALGORITHM TESTSING</vt:lpstr>
      <vt:lpstr>Software testing</vt:lpstr>
      <vt:lpstr>PRODUCT attributes</vt:lpstr>
      <vt:lpstr>DEVELOPING TOOLS</vt:lpstr>
      <vt:lpstr>GUI</vt:lpstr>
      <vt:lpstr>PowerPoint Presentation</vt:lpstr>
      <vt:lpstr>USE CASE DIAGRAM</vt:lpstr>
      <vt:lpstr>Challenges</vt:lpstr>
      <vt:lpstr>expectation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Securing Medical Institutes Data, Encryption using E-ART algorithm</dc:title>
  <dc:creator>אחמד חאג</dc:creator>
  <cp:lastModifiedBy>אחמד חאג</cp:lastModifiedBy>
  <cp:revision>8</cp:revision>
  <dcterms:created xsi:type="dcterms:W3CDTF">2022-01-02T19:10:33Z</dcterms:created>
  <dcterms:modified xsi:type="dcterms:W3CDTF">2022-01-09T22:47:30Z</dcterms:modified>
</cp:coreProperties>
</file>